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3" r:id="rId6"/>
    <p:sldId id="266" r:id="rId7"/>
    <p:sldId id="268" r:id="rId8"/>
    <p:sldId id="267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E320B-F1BB-4243-9FA6-B842D7938D19}" v="185" dt="2021-05-06T16:40:36.406"/>
    <p1510:client id="{17C9D27F-CE23-4512-8242-FB0B6C2CD124}" v="12" dt="2021-05-06T15:52:21.586"/>
    <p1510:client id="{48A3EB86-8A84-40F3-964D-BDB5DD011795}" v="11" dt="2021-05-06T16:22:35.133"/>
    <p1510:client id="{6746EE63-78EA-4B7E-8F2D-AC70658431E7}" v="187" dt="2021-05-06T17:01:15.141"/>
    <p1510:client id="{7004B040-137B-4E88-94FE-00E010570FEE}" v="46" dt="2021-05-06T16:43:52.687"/>
    <p1510:client id="{88511258-21BF-40ED-9B73-11862DD0A29A}" v="225" dt="2021-05-06T17:11:44.566"/>
    <p1510:client id="{8D3D33E5-8AD0-4173-8925-2D0364E393D6}" v="536" dt="2021-05-06T16:31:14.402"/>
    <p1510:client id="{A922820E-4BDF-4793-AF59-474D0BF8304B}" v="17" dt="2021-05-06T15:47:23.598"/>
    <p1510:client id="{B6077592-F6AA-4679-B889-7D6D95ED9582}" v="764" dt="2021-05-06T16:38:49.243"/>
    <p1510:client id="{CE892AD8-7E23-4AFF-806B-2240FEC6A049}" v="103" dt="2021-05-06T15:35:48.642"/>
    <p1510:client id="{F058A598-2581-46C8-BC7F-2B5CBE118689}" v="718" dt="2021-05-06T16:18:12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CD4DAD-0321-460F-8E56-9C5194099B1B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B72534-9E7A-4E82-B1BB-DB2F0B65D669}">
      <dgm:prSet/>
      <dgm:spPr/>
      <dgm:t>
        <a:bodyPr/>
        <a:lstStyle/>
        <a:p>
          <a:r>
            <a:rPr lang="en-GB"/>
            <a:t>PIR, </a:t>
          </a:r>
          <a:r>
            <a:rPr lang="en-GB" b="0" i="0"/>
            <a:t>IR </a:t>
          </a:r>
          <a:r>
            <a:rPr lang="en-GB"/>
            <a:t>(</a:t>
          </a:r>
          <a:r>
            <a:rPr lang="en-GB" b="0" i="0"/>
            <a:t>Temperature </a:t>
          </a:r>
          <a:r>
            <a:rPr lang="en-GB"/>
            <a:t>sensor)</a:t>
          </a:r>
          <a:endParaRPr lang="en-US"/>
        </a:p>
      </dgm:t>
    </dgm:pt>
    <dgm:pt modelId="{804CC533-13F1-4183-B155-B5A4D60C34FD}" type="parTrans" cxnId="{DE2369C6-908A-4B7B-9CAC-8701E87186C6}">
      <dgm:prSet/>
      <dgm:spPr/>
      <dgm:t>
        <a:bodyPr/>
        <a:lstStyle/>
        <a:p>
          <a:endParaRPr lang="en-US"/>
        </a:p>
      </dgm:t>
    </dgm:pt>
    <dgm:pt modelId="{E23644AF-94D7-4454-A518-19E28BAC54BE}" type="sibTrans" cxnId="{DE2369C6-908A-4B7B-9CAC-8701E87186C6}">
      <dgm:prSet/>
      <dgm:spPr/>
      <dgm:t>
        <a:bodyPr/>
        <a:lstStyle/>
        <a:p>
          <a:endParaRPr lang="en-US"/>
        </a:p>
      </dgm:t>
    </dgm:pt>
    <dgm:pt modelId="{83820951-6B79-4A65-8A4C-6C7996A5BB4A}">
      <dgm:prSet/>
      <dgm:spPr/>
      <dgm:t>
        <a:bodyPr/>
        <a:lstStyle/>
        <a:p>
          <a:r>
            <a:rPr lang="en-GB"/>
            <a:t>Used for detecting people under rubble by </a:t>
          </a:r>
          <a:r>
            <a:rPr lang="en-GB" b="0" i="0"/>
            <a:t>heat </a:t>
          </a:r>
          <a:r>
            <a:rPr lang="en-GB"/>
            <a:t>radiation</a:t>
          </a:r>
          <a:endParaRPr lang="en-US"/>
        </a:p>
      </dgm:t>
    </dgm:pt>
    <dgm:pt modelId="{D429F1F8-1EE0-45F7-BAB3-516F9B679C64}" type="parTrans" cxnId="{82243904-9415-4F1B-B927-42F2FA3FF658}">
      <dgm:prSet/>
      <dgm:spPr/>
      <dgm:t>
        <a:bodyPr/>
        <a:lstStyle/>
        <a:p>
          <a:endParaRPr lang="en-US"/>
        </a:p>
      </dgm:t>
    </dgm:pt>
    <dgm:pt modelId="{1674BC75-5BE4-4461-9EDC-9F987D1CBD2A}" type="sibTrans" cxnId="{82243904-9415-4F1B-B927-42F2FA3FF658}">
      <dgm:prSet/>
      <dgm:spPr/>
      <dgm:t>
        <a:bodyPr/>
        <a:lstStyle/>
        <a:p>
          <a:endParaRPr lang="en-US"/>
        </a:p>
      </dgm:t>
    </dgm:pt>
    <dgm:pt modelId="{DDB58914-3A52-4E77-9EFA-BA0AB8D77E8E}">
      <dgm:prSet/>
      <dgm:spPr/>
      <dgm:t>
        <a:bodyPr/>
        <a:lstStyle/>
        <a:p>
          <a:r>
            <a:rPr lang="en-GB"/>
            <a:t>Sound sensor </a:t>
          </a:r>
          <a:endParaRPr lang="en-US"/>
        </a:p>
      </dgm:t>
    </dgm:pt>
    <dgm:pt modelId="{D8701C6E-53C9-4834-9145-9E81762ADE3C}" type="parTrans" cxnId="{24C8A06F-D03B-44A6-9714-15D565B111F1}">
      <dgm:prSet/>
      <dgm:spPr/>
      <dgm:t>
        <a:bodyPr/>
        <a:lstStyle/>
        <a:p>
          <a:endParaRPr lang="en-US"/>
        </a:p>
      </dgm:t>
    </dgm:pt>
    <dgm:pt modelId="{00AC71F9-39BE-4180-BDE4-4DDC57904EA4}" type="sibTrans" cxnId="{24C8A06F-D03B-44A6-9714-15D565B111F1}">
      <dgm:prSet/>
      <dgm:spPr/>
      <dgm:t>
        <a:bodyPr/>
        <a:lstStyle/>
        <a:p>
          <a:endParaRPr lang="en-US"/>
        </a:p>
      </dgm:t>
    </dgm:pt>
    <dgm:pt modelId="{037DA0FD-B146-4077-8FEB-028D970A8BC7}">
      <dgm:prSet/>
      <dgm:spPr/>
      <dgm:t>
        <a:bodyPr/>
        <a:lstStyle/>
        <a:p>
          <a:r>
            <a:rPr lang="en-GB" dirty="0"/>
            <a:t>Used for sonar for underwater purposes, such as seabed mapping</a:t>
          </a:r>
          <a:endParaRPr lang="en-US" dirty="0"/>
        </a:p>
      </dgm:t>
    </dgm:pt>
    <dgm:pt modelId="{4E2B20E3-A408-4955-B123-2110C96D5A2A}" type="parTrans" cxnId="{E26E46C2-6E25-43CD-86FA-C6B936FBF97A}">
      <dgm:prSet/>
      <dgm:spPr/>
      <dgm:t>
        <a:bodyPr/>
        <a:lstStyle/>
        <a:p>
          <a:endParaRPr lang="en-US"/>
        </a:p>
      </dgm:t>
    </dgm:pt>
    <dgm:pt modelId="{55CCCF48-E381-4F00-956B-7363EBA81EC6}" type="sibTrans" cxnId="{E26E46C2-6E25-43CD-86FA-C6B936FBF97A}">
      <dgm:prSet/>
      <dgm:spPr/>
      <dgm:t>
        <a:bodyPr/>
        <a:lstStyle/>
        <a:p>
          <a:endParaRPr lang="en-US"/>
        </a:p>
      </dgm:t>
    </dgm:pt>
    <dgm:pt modelId="{4A1A95B4-3FED-452D-AB42-A7E6EE1FF86E}">
      <dgm:prSet/>
      <dgm:spPr/>
      <dgm:t>
        <a:bodyPr/>
        <a:lstStyle/>
        <a:p>
          <a:r>
            <a:rPr lang="en-GB"/>
            <a:t>Light + Camera </a:t>
          </a:r>
          <a:endParaRPr lang="en-US"/>
        </a:p>
      </dgm:t>
    </dgm:pt>
    <dgm:pt modelId="{54108079-49DD-4107-A7A4-6E202AE6B44B}" type="parTrans" cxnId="{B603FFAB-586A-4788-9383-4BC03ADDE100}">
      <dgm:prSet/>
      <dgm:spPr/>
      <dgm:t>
        <a:bodyPr/>
        <a:lstStyle/>
        <a:p>
          <a:endParaRPr lang="en-US"/>
        </a:p>
      </dgm:t>
    </dgm:pt>
    <dgm:pt modelId="{8454A24E-0439-417D-BAC9-90CEC63B1FA1}" type="sibTrans" cxnId="{B603FFAB-586A-4788-9383-4BC03ADDE100}">
      <dgm:prSet/>
      <dgm:spPr/>
      <dgm:t>
        <a:bodyPr/>
        <a:lstStyle/>
        <a:p>
          <a:endParaRPr lang="en-US"/>
        </a:p>
      </dgm:t>
    </dgm:pt>
    <dgm:pt modelId="{0FD35FA6-5C33-46D2-A3C6-B92924D48854}">
      <dgm:prSet/>
      <dgm:spPr/>
      <dgm:t>
        <a:bodyPr/>
        <a:lstStyle/>
        <a:p>
          <a:r>
            <a:rPr lang="en-GB"/>
            <a:t>Useful for navigation underwater</a:t>
          </a:r>
          <a:endParaRPr lang="en-US"/>
        </a:p>
      </dgm:t>
    </dgm:pt>
    <dgm:pt modelId="{A6723821-2F89-4F9E-ADE6-B5D6A425F9CC}" type="parTrans" cxnId="{24E1208C-306E-4423-A71D-AABE714F0379}">
      <dgm:prSet/>
      <dgm:spPr/>
      <dgm:t>
        <a:bodyPr/>
        <a:lstStyle/>
        <a:p>
          <a:endParaRPr lang="en-US"/>
        </a:p>
      </dgm:t>
    </dgm:pt>
    <dgm:pt modelId="{EFE3C8D5-25DF-423B-99BE-E2D3721D75EA}" type="sibTrans" cxnId="{24E1208C-306E-4423-A71D-AABE714F0379}">
      <dgm:prSet/>
      <dgm:spPr/>
      <dgm:t>
        <a:bodyPr/>
        <a:lstStyle/>
        <a:p>
          <a:endParaRPr lang="en-US"/>
        </a:p>
      </dgm:t>
    </dgm:pt>
    <dgm:pt modelId="{70159300-2BB3-4863-8990-05099FB87747}">
      <dgm:prSet/>
      <dgm:spPr/>
      <dgm:t>
        <a:bodyPr/>
        <a:lstStyle/>
        <a:p>
          <a:r>
            <a:rPr lang="en-GB"/>
            <a:t>GPS</a:t>
          </a:r>
          <a:r>
            <a:rPr lang="en-GB" b="0" i="0"/>
            <a:t>, </a:t>
          </a:r>
          <a:r>
            <a:rPr lang="en-GB"/>
            <a:t>Barometric pressure for altitude</a:t>
          </a:r>
          <a:endParaRPr lang="en-US"/>
        </a:p>
      </dgm:t>
    </dgm:pt>
    <dgm:pt modelId="{57906B9C-224B-4BC7-B14D-75E1606001F6}" type="parTrans" cxnId="{F1A275D2-DA81-44B5-9F05-402CF85FECB0}">
      <dgm:prSet/>
      <dgm:spPr/>
      <dgm:t>
        <a:bodyPr/>
        <a:lstStyle/>
        <a:p>
          <a:endParaRPr lang="en-US"/>
        </a:p>
      </dgm:t>
    </dgm:pt>
    <dgm:pt modelId="{90CD3668-84F1-4FF6-A014-9CDB4DD8729C}" type="sibTrans" cxnId="{F1A275D2-DA81-44B5-9F05-402CF85FECB0}">
      <dgm:prSet/>
      <dgm:spPr/>
      <dgm:t>
        <a:bodyPr/>
        <a:lstStyle/>
        <a:p>
          <a:endParaRPr lang="en-US"/>
        </a:p>
      </dgm:t>
    </dgm:pt>
    <dgm:pt modelId="{68CA298E-D316-4BB0-B605-68DBCE8FB190}">
      <dgm:prSet/>
      <dgm:spPr/>
      <dgm:t>
        <a:bodyPr/>
        <a:lstStyle/>
        <a:p>
          <a:r>
            <a:rPr lang="en-GB"/>
            <a:t>Used underwater</a:t>
          </a:r>
          <a:endParaRPr lang="en-US"/>
        </a:p>
      </dgm:t>
    </dgm:pt>
    <dgm:pt modelId="{1DDBBAE1-0EE2-4E77-937D-B70CAA562511}" type="parTrans" cxnId="{14D493A3-EA51-4670-9D00-1749D7A5F208}">
      <dgm:prSet/>
      <dgm:spPr/>
      <dgm:t>
        <a:bodyPr/>
        <a:lstStyle/>
        <a:p>
          <a:endParaRPr lang="en-US"/>
        </a:p>
      </dgm:t>
    </dgm:pt>
    <dgm:pt modelId="{D93D668C-77D1-4337-891A-9A57B9E63981}" type="sibTrans" cxnId="{14D493A3-EA51-4670-9D00-1749D7A5F208}">
      <dgm:prSet/>
      <dgm:spPr/>
      <dgm:t>
        <a:bodyPr/>
        <a:lstStyle/>
        <a:p>
          <a:endParaRPr lang="en-US"/>
        </a:p>
      </dgm:t>
    </dgm:pt>
    <dgm:pt modelId="{C8B9BF24-0C31-4129-9AB3-62E656E3E42E}">
      <dgm:prSet/>
      <dgm:spPr/>
      <dgm:t>
        <a:bodyPr/>
        <a:lstStyle/>
        <a:p>
          <a:r>
            <a:rPr lang="en-GB"/>
            <a:t>Gyroscopes in all segments</a:t>
          </a:r>
          <a:endParaRPr lang="en-US"/>
        </a:p>
      </dgm:t>
    </dgm:pt>
    <dgm:pt modelId="{3FB269B6-500A-4734-A43E-AABFB89B824A}" type="parTrans" cxnId="{FF1D029D-25F4-48E5-B6DC-29F990AA4881}">
      <dgm:prSet/>
      <dgm:spPr/>
      <dgm:t>
        <a:bodyPr/>
        <a:lstStyle/>
        <a:p>
          <a:endParaRPr lang="en-US"/>
        </a:p>
      </dgm:t>
    </dgm:pt>
    <dgm:pt modelId="{5DAFC6FC-6B6E-4DDF-AABA-E3F9EB340CDA}" type="sibTrans" cxnId="{FF1D029D-25F4-48E5-B6DC-29F990AA4881}">
      <dgm:prSet/>
      <dgm:spPr/>
      <dgm:t>
        <a:bodyPr/>
        <a:lstStyle/>
        <a:p>
          <a:endParaRPr lang="en-US"/>
        </a:p>
      </dgm:t>
    </dgm:pt>
    <dgm:pt modelId="{AFF9B71A-4D7C-4569-8A01-F0D12BB10278}">
      <dgm:prSet/>
      <dgm:spPr/>
      <dgm:t>
        <a:bodyPr/>
        <a:lstStyle/>
        <a:p>
          <a:r>
            <a:rPr lang="en-GB"/>
            <a:t>Used for orientation awareness</a:t>
          </a:r>
          <a:endParaRPr lang="en-US"/>
        </a:p>
      </dgm:t>
    </dgm:pt>
    <dgm:pt modelId="{5B3B7918-5C06-4340-848A-053190CAED79}" type="parTrans" cxnId="{A541D434-D7B2-4696-8081-AD5E20FD2E8B}">
      <dgm:prSet/>
      <dgm:spPr/>
      <dgm:t>
        <a:bodyPr/>
        <a:lstStyle/>
        <a:p>
          <a:endParaRPr lang="en-US"/>
        </a:p>
      </dgm:t>
    </dgm:pt>
    <dgm:pt modelId="{A24336D3-C12E-4F60-BFA4-86E1E5DBEEC6}" type="sibTrans" cxnId="{A541D434-D7B2-4696-8081-AD5E20FD2E8B}">
      <dgm:prSet/>
      <dgm:spPr/>
      <dgm:t>
        <a:bodyPr/>
        <a:lstStyle/>
        <a:p>
          <a:endParaRPr lang="en-US"/>
        </a:p>
      </dgm:t>
    </dgm:pt>
    <dgm:pt modelId="{9E7B079F-7235-4072-B0D6-EE3C7F3C845B}">
      <dgm:prSet/>
      <dgm:spPr/>
      <dgm:t>
        <a:bodyPr/>
        <a:lstStyle/>
        <a:p>
          <a:r>
            <a:rPr lang="en-GB"/>
            <a:t>Microphone </a:t>
          </a:r>
          <a:r>
            <a:rPr lang="en-GB" b="0" i="0"/>
            <a:t>and </a:t>
          </a:r>
          <a:r>
            <a:rPr lang="en-GB"/>
            <a:t>Speaker</a:t>
          </a:r>
          <a:endParaRPr lang="en-US"/>
        </a:p>
      </dgm:t>
    </dgm:pt>
    <dgm:pt modelId="{DBB78F07-7C79-4F63-B13D-0E14DA0852BF}" type="parTrans" cxnId="{6B794758-49CA-499C-A2AF-497B991692F9}">
      <dgm:prSet/>
      <dgm:spPr/>
      <dgm:t>
        <a:bodyPr/>
        <a:lstStyle/>
        <a:p>
          <a:endParaRPr lang="en-US"/>
        </a:p>
      </dgm:t>
    </dgm:pt>
    <dgm:pt modelId="{F671C2AC-EDD4-4253-AD76-6F0D5590A19A}" type="sibTrans" cxnId="{6B794758-49CA-499C-A2AF-497B991692F9}">
      <dgm:prSet/>
      <dgm:spPr/>
      <dgm:t>
        <a:bodyPr/>
        <a:lstStyle/>
        <a:p>
          <a:endParaRPr lang="en-US"/>
        </a:p>
      </dgm:t>
    </dgm:pt>
    <dgm:pt modelId="{1AAB9142-BD2E-4C54-BF5B-745E67BD4FE9}">
      <dgm:prSet/>
      <dgm:spPr/>
      <dgm:t>
        <a:bodyPr/>
        <a:lstStyle/>
        <a:p>
          <a:r>
            <a:rPr lang="en-GB"/>
            <a:t>Used for communication </a:t>
          </a:r>
          <a:r>
            <a:rPr lang="en-GB" b="0" i="0"/>
            <a:t>with the </a:t>
          </a:r>
          <a:r>
            <a:rPr lang="en-GB"/>
            <a:t>victim</a:t>
          </a:r>
          <a:endParaRPr lang="en-US"/>
        </a:p>
      </dgm:t>
    </dgm:pt>
    <dgm:pt modelId="{DA421330-7D85-428B-A2ED-ABC25B36FAEA}" type="parTrans" cxnId="{02903931-A3C4-4928-98B9-7B1B16AF87A5}">
      <dgm:prSet/>
      <dgm:spPr/>
      <dgm:t>
        <a:bodyPr/>
        <a:lstStyle/>
        <a:p>
          <a:endParaRPr lang="en-US"/>
        </a:p>
      </dgm:t>
    </dgm:pt>
    <dgm:pt modelId="{F87783E0-ECE8-49F8-9546-10651C0F8451}" type="sibTrans" cxnId="{02903931-A3C4-4928-98B9-7B1B16AF87A5}">
      <dgm:prSet/>
      <dgm:spPr/>
      <dgm:t>
        <a:bodyPr/>
        <a:lstStyle/>
        <a:p>
          <a:endParaRPr lang="en-US"/>
        </a:p>
      </dgm:t>
    </dgm:pt>
    <dgm:pt modelId="{4A9765FD-4FDA-498E-AAC2-5ADFAAC899EF}" type="pres">
      <dgm:prSet presAssocID="{7BCD4DAD-0321-460F-8E56-9C5194099B1B}" presName="linear" presStyleCnt="0">
        <dgm:presLayoutVars>
          <dgm:dir/>
          <dgm:animLvl val="lvl"/>
          <dgm:resizeHandles val="exact"/>
        </dgm:presLayoutVars>
      </dgm:prSet>
      <dgm:spPr/>
    </dgm:pt>
    <dgm:pt modelId="{40B44939-5DBF-4FBD-9029-386AA8AD9BFA}" type="pres">
      <dgm:prSet presAssocID="{9DB72534-9E7A-4E82-B1BB-DB2F0B65D669}" presName="parentLin" presStyleCnt="0"/>
      <dgm:spPr/>
    </dgm:pt>
    <dgm:pt modelId="{E32E8C7D-0805-4FAC-953B-6E890FBFAC1B}" type="pres">
      <dgm:prSet presAssocID="{9DB72534-9E7A-4E82-B1BB-DB2F0B65D669}" presName="parentLeftMargin" presStyleLbl="node1" presStyleIdx="0" presStyleCnt="6"/>
      <dgm:spPr/>
    </dgm:pt>
    <dgm:pt modelId="{F33F69BD-C805-4042-B81D-FAD02C9B9E4D}" type="pres">
      <dgm:prSet presAssocID="{9DB72534-9E7A-4E82-B1BB-DB2F0B65D66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18875A8-025E-4DDE-9239-8EFC70F49F4D}" type="pres">
      <dgm:prSet presAssocID="{9DB72534-9E7A-4E82-B1BB-DB2F0B65D669}" presName="negativeSpace" presStyleCnt="0"/>
      <dgm:spPr/>
    </dgm:pt>
    <dgm:pt modelId="{9CC804EA-9E0A-41EC-9D94-C6951945A839}" type="pres">
      <dgm:prSet presAssocID="{9DB72534-9E7A-4E82-B1BB-DB2F0B65D669}" presName="childText" presStyleLbl="conFgAcc1" presStyleIdx="0" presStyleCnt="6">
        <dgm:presLayoutVars>
          <dgm:bulletEnabled val="1"/>
        </dgm:presLayoutVars>
      </dgm:prSet>
      <dgm:spPr/>
    </dgm:pt>
    <dgm:pt modelId="{55C1F938-E25B-4A32-81FF-0A6FEC1A505B}" type="pres">
      <dgm:prSet presAssocID="{E23644AF-94D7-4454-A518-19E28BAC54BE}" presName="spaceBetweenRectangles" presStyleCnt="0"/>
      <dgm:spPr/>
    </dgm:pt>
    <dgm:pt modelId="{C106A6F8-921F-42DE-A80B-4809802A05F8}" type="pres">
      <dgm:prSet presAssocID="{DDB58914-3A52-4E77-9EFA-BA0AB8D77E8E}" presName="parentLin" presStyleCnt="0"/>
      <dgm:spPr/>
    </dgm:pt>
    <dgm:pt modelId="{84EEB862-03E6-47AD-AB24-272B555AF9A5}" type="pres">
      <dgm:prSet presAssocID="{DDB58914-3A52-4E77-9EFA-BA0AB8D77E8E}" presName="parentLeftMargin" presStyleLbl="node1" presStyleIdx="0" presStyleCnt="6"/>
      <dgm:spPr/>
    </dgm:pt>
    <dgm:pt modelId="{F278DE39-2C00-4973-869D-43E91E2C0416}" type="pres">
      <dgm:prSet presAssocID="{DDB58914-3A52-4E77-9EFA-BA0AB8D77E8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9996F87-2552-48DC-A8CB-5DBD2DFBC783}" type="pres">
      <dgm:prSet presAssocID="{DDB58914-3A52-4E77-9EFA-BA0AB8D77E8E}" presName="negativeSpace" presStyleCnt="0"/>
      <dgm:spPr/>
    </dgm:pt>
    <dgm:pt modelId="{04B4590C-05E6-4509-BDD6-97DEFC54F5AF}" type="pres">
      <dgm:prSet presAssocID="{DDB58914-3A52-4E77-9EFA-BA0AB8D77E8E}" presName="childText" presStyleLbl="conFgAcc1" presStyleIdx="1" presStyleCnt="6">
        <dgm:presLayoutVars>
          <dgm:bulletEnabled val="1"/>
        </dgm:presLayoutVars>
      </dgm:prSet>
      <dgm:spPr/>
    </dgm:pt>
    <dgm:pt modelId="{02B023DD-3B62-4DE1-8F1C-AED27916B5CF}" type="pres">
      <dgm:prSet presAssocID="{00AC71F9-39BE-4180-BDE4-4DDC57904EA4}" presName="spaceBetweenRectangles" presStyleCnt="0"/>
      <dgm:spPr/>
    </dgm:pt>
    <dgm:pt modelId="{EB63C09E-28FB-4E48-A08F-BAD7D33DB152}" type="pres">
      <dgm:prSet presAssocID="{4A1A95B4-3FED-452D-AB42-A7E6EE1FF86E}" presName="parentLin" presStyleCnt="0"/>
      <dgm:spPr/>
    </dgm:pt>
    <dgm:pt modelId="{FDF29A6E-395C-4AAE-892C-98C46E409139}" type="pres">
      <dgm:prSet presAssocID="{4A1A95B4-3FED-452D-AB42-A7E6EE1FF86E}" presName="parentLeftMargin" presStyleLbl="node1" presStyleIdx="1" presStyleCnt="6"/>
      <dgm:spPr/>
    </dgm:pt>
    <dgm:pt modelId="{5F623E67-FE89-419F-AB43-47869AED78C5}" type="pres">
      <dgm:prSet presAssocID="{4A1A95B4-3FED-452D-AB42-A7E6EE1FF86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F998EC5-C855-4969-8629-5EE0E121E622}" type="pres">
      <dgm:prSet presAssocID="{4A1A95B4-3FED-452D-AB42-A7E6EE1FF86E}" presName="negativeSpace" presStyleCnt="0"/>
      <dgm:spPr/>
    </dgm:pt>
    <dgm:pt modelId="{BDD2EE86-9322-4F16-9939-34C46E8F5766}" type="pres">
      <dgm:prSet presAssocID="{4A1A95B4-3FED-452D-AB42-A7E6EE1FF86E}" presName="childText" presStyleLbl="conFgAcc1" presStyleIdx="2" presStyleCnt="6">
        <dgm:presLayoutVars>
          <dgm:bulletEnabled val="1"/>
        </dgm:presLayoutVars>
      </dgm:prSet>
      <dgm:spPr/>
    </dgm:pt>
    <dgm:pt modelId="{EBC6CC46-4C6F-4CDA-8ED9-C1623280DD08}" type="pres">
      <dgm:prSet presAssocID="{8454A24E-0439-417D-BAC9-90CEC63B1FA1}" presName="spaceBetweenRectangles" presStyleCnt="0"/>
      <dgm:spPr/>
    </dgm:pt>
    <dgm:pt modelId="{D065336D-9C4F-4BA9-8EEB-22CAAD3959F3}" type="pres">
      <dgm:prSet presAssocID="{70159300-2BB3-4863-8990-05099FB87747}" presName="parentLin" presStyleCnt="0"/>
      <dgm:spPr/>
    </dgm:pt>
    <dgm:pt modelId="{64806C6D-ED8A-488F-9DCF-696DD39545B8}" type="pres">
      <dgm:prSet presAssocID="{70159300-2BB3-4863-8990-05099FB87747}" presName="parentLeftMargin" presStyleLbl="node1" presStyleIdx="2" presStyleCnt="6"/>
      <dgm:spPr/>
    </dgm:pt>
    <dgm:pt modelId="{F0B68CA4-7617-46EF-BC1F-16E07CD23E5F}" type="pres">
      <dgm:prSet presAssocID="{70159300-2BB3-4863-8990-05099FB8774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D9306ED-9E16-4848-A0F4-AC679B79AB78}" type="pres">
      <dgm:prSet presAssocID="{70159300-2BB3-4863-8990-05099FB87747}" presName="negativeSpace" presStyleCnt="0"/>
      <dgm:spPr/>
    </dgm:pt>
    <dgm:pt modelId="{D882B48E-1810-4A24-932A-1CC0D71162C3}" type="pres">
      <dgm:prSet presAssocID="{70159300-2BB3-4863-8990-05099FB87747}" presName="childText" presStyleLbl="conFgAcc1" presStyleIdx="3" presStyleCnt="6">
        <dgm:presLayoutVars>
          <dgm:bulletEnabled val="1"/>
        </dgm:presLayoutVars>
      </dgm:prSet>
      <dgm:spPr/>
    </dgm:pt>
    <dgm:pt modelId="{F62953C9-3865-43AB-BC58-2141CA34D820}" type="pres">
      <dgm:prSet presAssocID="{90CD3668-84F1-4FF6-A014-9CDB4DD8729C}" presName="spaceBetweenRectangles" presStyleCnt="0"/>
      <dgm:spPr/>
    </dgm:pt>
    <dgm:pt modelId="{F5269B5A-B104-48FB-9F69-C3E2C2394A53}" type="pres">
      <dgm:prSet presAssocID="{C8B9BF24-0C31-4129-9AB3-62E656E3E42E}" presName="parentLin" presStyleCnt="0"/>
      <dgm:spPr/>
    </dgm:pt>
    <dgm:pt modelId="{B3A5C9BC-EF6B-4D59-96BE-0DA86BFD42B0}" type="pres">
      <dgm:prSet presAssocID="{C8B9BF24-0C31-4129-9AB3-62E656E3E42E}" presName="parentLeftMargin" presStyleLbl="node1" presStyleIdx="3" presStyleCnt="6"/>
      <dgm:spPr/>
    </dgm:pt>
    <dgm:pt modelId="{01622E1F-DC54-4AAC-899C-BE57D49CA3A8}" type="pres">
      <dgm:prSet presAssocID="{C8B9BF24-0C31-4129-9AB3-62E656E3E42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81BDD45-C463-486D-A9D2-377F1D933F5C}" type="pres">
      <dgm:prSet presAssocID="{C8B9BF24-0C31-4129-9AB3-62E656E3E42E}" presName="negativeSpace" presStyleCnt="0"/>
      <dgm:spPr/>
    </dgm:pt>
    <dgm:pt modelId="{054165D2-78CD-4A13-A3CE-08CF3DBD3367}" type="pres">
      <dgm:prSet presAssocID="{C8B9BF24-0C31-4129-9AB3-62E656E3E42E}" presName="childText" presStyleLbl="conFgAcc1" presStyleIdx="4" presStyleCnt="6">
        <dgm:presLayoutVars>
          <dgm:bulletEnabled val="1"/>
        </dgm:presLayoutVars>
      </dgm:prSet>
      <dgm:spPr/>
    </dgm:pt>
    <dgm:pt modelId="{BCDF21E1-B1DB-45FA-B397-265FEECCBCF7}" type="pres">
      <dgm:prSet presAssocID="{5DAFC6FC-6B6E-4DDF-AABA-E3F9EB340CDA}" presName="spaceBetweenRectangles" presStyleCnt="0"/>
      <dgm:spPr/>
    </dgm:pt>
    <dgm:pt modelId="{72224922-435D-44DA-B899-ACEEE0FB3775}" type="pres">
      <dgm:prSet presAssocID="{9E7B079F-7235-4072-B0D6-EE3C7F3C845B}" presName="parentLin" presStyleCnt="0"/>
      <dgm:spPr/>
    </dgm:pt>
    <dgm:pt modelId="{85433730-9D9D-4E12-BC78-CEA4E9A3AEFF}" type="pres">
      <dgm:prSet presAssocID="{9E7B079F-7235-4072-B0D6-EE3C7F3C845B}" presName="parentLeftMargin" presStyleLbl="node1" presStyleIdx="4" presStyleCnt="6"/>
      <dgm:spPr/>
    </dgm:pt>
    <dgm:pt modelId="{2A5F500E-600E-4BBF-B865-9E9C8C0BB403}" type="pres">
      <dgm:prSet presAssocID="{9E7B079F-7235-4072-B0D6-EE3C7F3C845B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AA01F086-F1D3-498D-90C2-52E77C5400C4}" type="pres">
      <dgm:prSet presAssocID="{9E7B079F-7235-4072-B0D6-EE3C7F3C845B}" presName="negativeSpace" presStyleCnt="0"/>
      <dgm:spPr/>
    </dgm:pt>
    <dgm:pt modelId="{AFB77D9C-D1D5-4DFD-AEE8-E24C7B57B5FE}" type="pres">
      <dgm:prSet presAssocID="{9E7B079F-7235-4072-B0D6-EE3C7F3C845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2243904-9415-4F1B-B927-42F2FA3FF658}" srcId="{9DB72534-9E7A-4E82-B1BB-DB2F0B65D669}" destId="{83820951-6B79-4A65-8A4C-6C7996A5BB4A}" srcOrd="0" destOrd="0" parTransId="{D429F1F8-1EE0-45F7-BAB3-516F9B679C64}" sibTransId="{1674BC75-5BE4-4461-9EDC-9F987D1CBD2A}"/>
    <dgm:cxn modelId="{A48A7E12-EF46-4EE7-9E47-662F8381E961}" type="presOf" srcId="{9E7B079F-7235-4072-B0D6-EE3C7F3C845B}" destId="{85433730-9D9D-4E12-BC78-CEA4E9A3AEFF}" srcOrd="0" destOrd="0" presId="urn:microsoft.com/office/officeart/2005/8/layout/list1"/>
    <dgm:cxn modelId="{D35DF513-2404-40F7-A5F0-F3229032D939}" type="presOf" srcId="{DDB58914-3A52-4E77-9EFA-BA0AB8D77E8E}" destId="{F278DE39-2C00-4973-869D-43E91E2C0416}" srcOrd="1" destOrd="0" presId="urn:microsoft.com/office/officeart/2005/8/layout/list1"/>
    <dgm:cxn modelId="{EE6DDA23-00B8-460F-8F9A-B63D3A23939B}" type="presOf" srcId="{9DB72534-9E7A-4E82-B1BB-DB2F0B65D669}" destId="{E32E8C7D-0805-4FAC-953B-6E890FBFAC1B}" srcOrd="0" destOrd="0" presId="urn:microsoft.com/office/officeart/2005/8/layout/list1"/>
    <dgm:cxn modelId="{56CF0A29-F19A-4FEB-B002-2F45D0EF39C2}" type="presOf" srcId="{DDB58914-3A52-4E77-9EFA-BA0AB8D77E8E}" destId="{84EEB862-03E6-47AD-AB24-272B555AF9A5}" srcOrd="0" destOrd="0" presId="urn:microsoft.com/office/officeart/2005/8/layout/list1"/>
    <dgm:cxn modelId="{41264A2B-B9DC-4F10-A97E-09A8F10FAE3D}" type="presOf" srcId="{68CA298E-D316-4BB0-B605-68DBCE8FB190}" destId="{D882B48E-1810-4A24-932A-1CC0D71162C3}" srcOrd="0" destOrd="0" presId="urn:microsoft.com/office/officeart/2005/8/layout/list1"/>
    <dgm:cxn modelId="{02903931-A3C4-4928-98B9-7B1B16AF87A5}" srcId="{9E7B079F-7235-4072-B0D6-EE3C7F3C845B}" destId="{1AAB9142-BD2E-4C54-BF5B-745E67BD4FE9}" srcOrd="0" destOrd="0" parTransId="{DA421330-7D85-428B-A2ED-ABC25B36FAEA}" sibTransId="{F87783E0-ECE8-49F8-9546-10651C0F8451}"/>
    <dgm:cxn modelId="{A541D434-D7B2-4696-8081-AD5E20FD2E8B}" srcId="{C8B9BF24-0C31-4129-9AB3-62E656E3E42E}" destId="{AFF9B71A-4D7C-4569-8A01-F0D12BB10278}" srcOrd="0" destOrd="0" parTransId="{5B3B7918-5C06-4340-848A-053190CAED79}" sibTransId="{A24336D3-C12E-4F60-BFA4-86E1E5DBEEC6}"/>
    <dgm:cxn modelId="{28D04439-CB7F-4318-AFD8-1BC7B9E3FE99}" type="presOf" srcId="{83820951-6B79-4A65-8A4C-6C7996A5BB4A}" destId="{9CC804EA-9E0A-41EC-9D94-C6951945A839}" srcOrd="0" destOrd="0" presId="urn:microsoft.com/office/officeart/2005/8/layout/list1"/>
    <dgm:cxn modelId="{3538C63C-4DBD-43D5-9C1B-EDC9300E210F}" type="presOf" srcId="{AFF9B71A-4D7C-4569-8A01-F0D12BB10278}" destId="{054165D2-78CD-4A13-A3CE-08CF3DBD3367}" srcOrd="0" destOrd="0" presId="urn:microsoft.com/office/officeart/2005/8/layout/list1"/>
    <dgm:cxn modelId="{DBADC73C-85FB-47A2-9AC4-46A94DFE642F}" type="presOf" srcId="{1AAB9142-BD2E-4C54-BF5B-745E67BD4FE9}" destId="{AFB77D9C-D1D5-4DFD-AEE8-E24C7B57B5FE}" srcOrd="0" destOrd="0" presId="urn:microsoft.com/office/officeart/2005/8/layout/list1"/>
    <dgm:cxn modelId="{05DD303D-1CCA-4D41-86B2-3432A718E97F}" type="presOf" srcId="{0FD35FA6-5C33-46D2-A3C6-B92924D48854}" destId="{BDD2EE86-9322-4F16-9939-34C46E8F5766}" srcOrd="0" destOrd="0" presId="urn:microsoft.com/office/officeart/2005/8/layout/list1"/>
    <dgm:cxn modelId="{144F136B-2DCE-4D6F-869B-FC3D0E5366C8}" type="presOf" srcId="{4A1A95B4-3FED-452D-AB42-A7E6EE1FF86E}" destId="{FDF29A6E-395C-4AAE-892C-98C46E409139}" srcOrd="0" destOrd="0" presId="urn:microsoft.com/office/officeart/2005/8/layout/list1"/>
    <dgm:cxn modelId="{24C8A06F-D03B-44A6-9714-15D565B111F1}" srcId="{7BCD4DAD-0321-460F-8E56-9C5194099B1B}" destId="{DDB58914-3A52-4E77-9EFA-BA0AB8D77E8E}" srcOrd="1" destOrd="0" parTransId="{D8701C6E-53C9-4834-9145-9E81762ADE3C}" sibTransId="{00AC71F9-39BE-4180-BDE4-4DDC57904EA4}"/>
    <dgm:cxn modelId="{6B794758-49CA-499C-A2AF-497B991692F9}" srcId="{7BCD4DAD-0321-460F-8E56-9C5194099B1B}" destId="{9E7B079F-7235-4072-B0D6-EE3C7F3C845B}" srcOrd="5" destOrd="0" parTransId="{DBB78F07-7C79-4F63-B13D-0E14DA0852BF}" sibTransId="{F671C2AC-EDD4-4253-AD76-6F0D5590A19A}"/>
    <dgm:cxn modelId="{949D687D-A85B-46AB-B257-8885873C4E04}" type="presOf" srcId="{70159300-2BB3-4863-8990-05099FB87747}" destId="{F0B68CA4-7617-46EF-BC1F-16E07CD23E5F}" srcOrd="1" destOrd="0" presId="urn:microsoft.com/office/officeart/2005/8/layout/list1"/>
    <dgm:cxn modelId="{3C2DF57F-DA3D-47DE-B0F7-8CDD78E64392}" type="presOf" srcId="{9DB72534-9E7A-4E82-B1BB-DB2F0B65D669}" destId="{F33F69BD-C805-4042-B81D-FAD02C9B9E4D}" srcOrd="1" destOrd="0" presId="urn:microsoft.com/office/officeart/2005/8/layout/list1"/>
    <dgm:cxn modelId="{24E1208C-306E-4423-A71D-AABE714F0379}" srcId="{4A1A95B4-3FED-452D-AB42-A7E6EE1FF86E}" destId="{0FD35FA6-5C33-46D2-A3C6-B92924D48854}" srcOrd="0" destOrd="0" parTransId="{A6723821-2F89-4F9E-ADE6-B5D6A425F9CC}" sibTransId="{EFE3C8D5-25DF-423B-99BE-E2D3721D75EA}"/>
    <dgm:cxn modelId="{FF1D029D-25F4-48E5-B6DC-29F990AA4881}" srcId="{7BCD4DAD-0321-460F-8E56-9C5194099B1B}" destId="{C8B9BF24-0C31-4129-9AB3-62E656E3E42E}" srcOrd="4" destOrd="0" parTransId="{3FB269B6-500A-4734-A43E-AABFB89B824A}" sibTransId="{5DAFC6FC-6B6E-4DDF-AABA-E3F9EB340CDA}"/>
    <dgm:cxn modelId="{14D493A3-EA51-4670-9D00-1749D7A5F208}" srcId="{70159300-2BB3-4863-8990-05099FB87747}" destId="{68CA298E-D316-4BB0-B605-68DBCE8FB190}" srcOrd="0" destOrd="0" parTransId="{1DDBBAE1-0EE2-4E77-937D-B70CAA562511}" sibTransId="{D93D668C-77D1-4337-891A-9A57B9E63981}"/>
    <dgm:cxn modelId="{B603FFAB-586A-4788-9383-4BC03ADDE100}" srcId="{7BCD4DAD-0321-460F-8E56-9C5194099B1B}" destId="{4A1A95B4-3FED-452D-AB42-A7E6EE1FF86E}" srcOrd="2" destOrd="0" parTransId="{54108079-49DD-4107-A7A4-6E202AE6B44B}" sibTransId="{8454A24E-0439-417D-BAC9-90CEC63B1FA1}"/>
    <dgm:cxn modelId="{911E07B3-35C6-4823-9F51-75849B8B7D76}" type="presOf" srcId="{7BCD4DAD-0321-460F-8E56-9C5194099B1B}" destId="{4A9765FD-4FDA-498E-AAC2-5ADFAAC899EF}" srcOrd="0" destOrd="0" presId="urn:microsoft.com/office/officeart/2005/8/layout/list1"/>
    <dgm:cxn modelId="{E26E46C2-6E25-43CD-86FA-C6B936FBF97A}" srcId="{DDB58914-3A52-4E77-9EFA-BA0AB8D77E8E}" destId="{037DA0FD-B146-4077-8FEB-028D970A8BC7}" srcOrd="0" destOrd="0" parTransId="{4E2B20E3-A408-4955-B123-2110C96D5A2A}" sibTransId="{55CCCF48-E381-4F00-956B-7363EBA81EC6}"/>
    <dgm:cxn modelId="{DE2369C6-908A-4B7B-9CAC-8701E87186C6}" srcId="{7BCD4DAD-0321-460F-8E56-9C5194099B1B}" destId="{9DB72534-9E7A-4E82-B1BB-DB2F0B65D669}" srcOrd="0" destOrd="0" parTransId="{804CC533-13F1-4183-B155-B5A4D60C34FD}" sibTransId="{E23644AF-94D7-4454-A518-19E28BAC54BE}"/>
    <dgm:cxn modelId="{E3B7EFC9-0DD7-4955-8F84-6EF5809F5EEA}" type="presOf" srcId="{70159300-2BB3-4863-8990-05099FB87747}" destId="{64806C6D-ED8A-488F-9DCF-696DD39545B8}" srcOrd="0" destOrd="0" presId="urn:microsoft.com/office/officeart/2005/8/layout/list1"/>
    <dgm:cxn modelId="{32622BCE-3AF1-4AC7-9860-D915E2AE033D}" type="presOf" srcId="{C8B9BF24-0C31-4129-9AB3-62E656E3E42E}" destId="{01622E1F-DC54-4AAC-899C-BE57D49CA3A8}" srcOrd="1" destOrd="0" presId="urn:microsoft.com/office/officeart/2005/8/layout/list1"/>
    <dgm:cxn modelId="{F1A275D2-DA81-44B5-9F05-402CF85FECB0}" srcId="{7BCD4DAD-0321-460F-8E56-9C5194099B1B}" destId="{70159300-2BB3-4863-8990-05099FB87747}" srcOrd="3" destOrd="0" parTransId="{57906B9C-224B-4BC7-B14D-75E1606001F6}" sibTransId="{90CD3668-84F1-4FF6-A014-9CDB4DD8729C}"/>
    <dgm:cxn modelId="{7EDA6AD7-DAD2-4CD7-924C-3EFC44182763}" type="presOf" srcId="{9E7B079F-7235-4072-B0D6-EE3C7F3C845B}" destId="{2A5F500E-600E-4BBF-B865-9E9C8C0BB403}" srcOrd="1" destOrd="0" presId="urn:microsoft.com/office/officeart/2005/8/layout/list1"/>
    <dgm:cxn modelId="{6C2FEFEE-D7E0-45A8-BB29-C302319FB23B}" type="presOf" srcId="{037DA0FD-B146-4077-8FEB-028D970A8BC7}" destId="{04B4590C-05E6-4509-BDD6-97DEFC54F5AF}" srcOrd="0" destOrd="0" presId="urn:microsoft.com/office/officeart/2005/8/layout/list1"/>
    <dgm:cxn modelId="{376A54EF-9265-4D5D-9ED2-1A2CA171107A}" type="presOf" srcId="{C8B9BF24-0C31-4129-9AB3-62E656E3E42E}" destId="{B3A5C9BC-EF6B-4D59-96BE-0DA86BFD42B0}" srcOrd="0" destOrd="0" presId="urn:microsoft.com/office/officeart/2005/8/layout/list1"/>
    <dgm:cxn modelId="{00C116F3-61A5-465C-BD51-196F590B2297}" type="presOf" srcId="{4A1A95B4-3FED-452D-AB42-A7E6EE1FF86E}" destId="{5F623E67-FE89-419F-AB43-47869AED78C5}" srcOrd="1" destOrd="0" presId="urn:microsoft.com/office/officeart/2005/8/layout/list1"/>
    <dgm:cxn modelId="{7EB521AF-F1D9-4847-AC7E-848969ABBB70}" type="presParOf" srcId="{4A9765FD-4FDA-498E-AAC2-5ADFAAC899EF}" destId="{40B44939-5DBF-4FBD-9029-386AA8AD9BFA}" srcOrd="0" destOrd="0" presId="urn:microsoft.com/office/officeart/2005/8/layout/list1"/>
    <dgm:cxn modelId="{3BDB5562-D7B4-46FB-A8FD-E799CBB28857}" type="presParOf" srcId="{40B44939-5DBF-4FBD-9029-386AA8AD9BFA}" destId="{E32E8C7D-0805-4FAC-953B-6E890FBFAC1B}" srcOrd="0" destOrd="0" presId="urn:microsoft.com/office/officeart/2005/8/layout/list1"/>
    <dgm:cxn modelId="{9724B337-DC05-442F-99ED-3AE9DDD393A1}" type="presParOf" srcId="{40B44939-5DBF-4FBD-9029-386AA8AD9BFA}" destId="{F33F69BD-C805-4042-B81D-FAD02C9B9E4D}" srcOrd="1" destOrd="0" presId="urn:microsoft.com/office/officeart/2005/8/layout/list1"/>
    <dgm:cxn modelId="{F3B49793-0396-446C-A6EB-53D4E65A5372}" type="presParOf" srcId="{4A9765FD-4FDA-498E-AAC2-5ADFAAC899EF}" destId="{818875A8-025E-4DDE-9239-8EFC70F49F4D}" srcOrd="1" destOrd="0" presId="urn:microsoft.com/office/officeart/2005/8/layout/list1"/>
    <dgm:cxn modelId="{A1E682F4-4DC2-42C4-8C40-6A1596F15313}" type="presParOf" srcId="{4A9765FD-4FDA-498E-AAC2-5ADFAAC899EF}" destId="{9CC804EA-9E0A-41EC-9D94-C6951945A839}" srcOrd="2" destOrd="0" presId="urn:microsoft.com/office/officeart/2005/8/layout/list1"/>
    <dgm:cxn modelId="{C8BA1277-7066-4CD3-8907-CF976B04D22F}" type="presParOf" srcId="{4A9765FD-4FDA-498E-AAC2-5ADFAAC899EF}" destId="{55C1F938-E25B-4A32-81FF-0A6FEC1A505B}" srcOrd="3" destOrd="0" presId="urn:microsoft.com/office/officeart/2005/8/layout/list1"/>
    <dgm:cxn modelId="{9719A1C5-8AA6-4232-9122-33C0AD6A0C50}" type="presParOf" srcId="{4A9765FD-4FDA-498E-AAC2-5ADFAAC899EF}" destId="{C106A6F8-921F-42DE-A80B-4809802A05F8}" srcOrd="4" destOrd="0" presId="urn:microsoft.com/office/officeart/2005/8/layout/list1"/>
    <dgm:cxn modelId="{1DA0C92B-B49A-4CB2-8AA6-5757BFDBF3C6}" type="presParOf" srcId="{C106A6F8-921F-42DE-A80B-4809802A05F8}" destId="{84EEB862-03E6-47AD-AB24-272B555AF9A5}" srcOrd="0" destOrd="0" presId="urn:microsoft.com/office/officeart/2005/8/layout/list1"/>
    <dgm:cxn modelId="{99555DEC-7F46-4C84-9077-DE6F48429E23}" type="presParOf" srcId="{C106A6F8-921F-42DE-A80B-4809802A05F8}" destId="{F278DE39-2C00-4973-869D-43E91E2C0416}" srcOrd="1" destOrd="0" presId="urn:microsoft.com/office/officeart/2005/8/layout/list1"/>
    <dgm:cxn modelId="{3CA21D95-E6D4-4670-9326-CB3CC63042F4}" type="presParOf" srcId="{4A9765FD-4FDA-498E-AAC2-5ADFAAC899EF}" destId="{F9996F87-2552-48DC-A8CB-5DBD2DFBC783}" srcOrd="5" destOrd="0" presId="urn:microsoft.com/office/officeart/2005/8/layout/list1"/>
    <dgm:cxn modelId="{D1C0B9E6-894A-4D0A-B09D-ECB49BB001B2}" type="presParOf" srcId="{4A9765FD-4FDA-498E-AAC2-5ADFAAC899EF}" destId="{04B4590C-05E6-4509-BDD6-97DEFC54F5AF}" srcOrd="6" destOrd="0" presId="urn:microsoft.com/office/officeart/2005/8/layout/list1"/>
    <dgm:cxn modelId="{01757DBF-F733-4009-A88F-55491F90B62C}" type="presParOf" srcId="{4A9765FD-4FDA-498E-AAC2-5ADFAAC899EF}" destId="{02B023DD-3B62-4DE1-8F1C-AED27916B5CF}" srcOrd="7" destOrd="0" presId="urn:microsoft.com/office/officeart/2005/8/layout/list1"/>
    <dgm:cxn modelId="{9C4D0B01-F2B7-4B9B-B9FC-690B987D2BBD}" type="presParOf" srcId="{4A9765FD-4FDA-498E-AAC2-5ADFAAC899EF}" destId="{EB63C09E-28FB-4E48-A08F-BAD7D33DB152}" srcOrd="8" destOrd="0" presId="urn:microsoft.com/office/officeart/2005/8/layout/list1"/>
    <dgm:cxn modelId="{16C6B164-78D9-4909-A059-30CBA936F151}" type="presParOf" srcId="{EB63C09E-28FB-4E48-A08F-BAD7D33DB152}" destId="{FDF29A6E-395C-4AAE-892C-98C46E409139}" srcOrd="0" destOrd="0" presId="urn:microsoft.com/office/officeart/2005/8/layout/list1"/>
    <dgm:cxn modelId="{FF6785BE-1F6E-4F6E-AD21-BEF6375ACB26}" type="presParOf" srcId="{EB63C09E-28FB-4E48-A08F-BAD7D33DB152}" destId="{5F623E67-FE89-419F-AB43-47869AED78C5}" srcOrd="1" destOrd="0" presId="urn:microsoft.com/office/officeart/2005/8/layout/list1"/>
    <dgm:cxn modelId="{3D4CE0C7-340B-4875-95EC-4F438BB42A4D}" type="presParOf" srcId="{4A9765FD-4FDA-498E-AAC2-5ADFAAC899EF}" destId="{7F998EC5-C855-4969-8629-5EE0E121E622}" srcOrd="9" destOrd="0" presId="urn:microsoft.com/office/officeart/2005/8/layout/list1"/>
    <dgm:cxn modelId="{83903E7B-992D-4112-9534-883E29D5CDB8}" type="presParOf" srcId="{4A9765FD-4FDA-498E-AAC2-5ADFAAC899EF}" destId="{BDD2EE86-9322-4F16-9939-34C46E8F5766}" srcOrd="10" destOrd="0" presId="urn:microsoft.com/office/officeart/2005/8/layout/list1"/>
    <dgm:cxn modelId="{70594EEF-CD1A-4271-A2F9-CBF2D45645C9}" type="presParOf" srcId="{4A9765FD-4FDA-498E-AAC2-5ADFAAC899EF}" destId="{EBC6CC46-4C6F-4CDA-8ED9-C1623280DD08}" srcOrd="11" destOrd="0" presId="urn:microsoft.com/office/officeart/2005/8/layout/list1"/>
    <dgm:cxn modelId="{F22D1AFF-E189-4ABA-8981-BA97EEAB5825}" type="presParOf" srcId="{4A9765FD-4FDA-498E-AAC2-5ADFAAC899EF}" destId="{D065336D-9C4F-4BA9-8EEB-22CAAD3959F3}" srcOrd="12" destOrd="0" presId="urn:microsoft.com/office/officeart/2005/8/layout/list1"/>
    <dgm:cxn modelId="{1C77A85F-856A-4757-8505-342B1D6A8540}" type="presParOf" srcId="{D065336D-9C4F-4BA9-8EEB-22CAAD3959F3}" destId="{64806C6D-ED8A-488F-9DCF-696DD39545B8}" srcOrd="0" destOrd="0" presId="urn:microsoft.com/office/officeart/2005/8/layout/list1"/>
    <dgm:cxn modelId="{3C986C6D-7322-4000-BA8D-9DD11A786847}" type="presParOf" srcId="{D065336D-9C4F-4BA9-8EEB-22CAAD3959F3}" destId="{F0B68CA4-7617-46EF-BC1F-16E07CD23E5F}" srcOrd="1" destOrd="0" presId="urn:microsoft.com/office/officeart/2005/8/layout/list1"/>
    <dgm:cxn modelId="{AB8453A7-8934-4F7B-9377-E74A0D37BDB1}" type="presParOf" srcId="{4A9765FD-4FDA-498E-AAC2-5ADFAAC899EF}" destId="{1D9306ED-9E16-4848-A0F4-AC679B79AB78}" srcOrd="13" destOrd="0" presId="urn:microsoft.com/office/officeart/2005/8/layout/list1"/>
    <dgm:cxn modelId="{E74A1334-EC15-4B5B-A424-363012FFC2B9}" type="presParOf" srcId="{4A9765FD-4FDA-498E-AAC2-5ADFAAC899EF}" destId="{D882B48E-1810-4A24-932A-1CC0D71162C3}" srcOrd="14" destOrd="0" presId="urn:microsoft.com/office/officeart/2005/8/layout/list1"/>
    <dgm:cxn modelId="{054E2E30-4255-4B09-A040-FAE178A97049}" type="presParOf" srcId="{4A9765FD-4FDA-498E-AAC2-5ADFAAC899EF}" destId="{F62953C9-3865-43AB-BC58-2141CA34D820}" srcOrd="15" destOrd="0" presId="urn:microsoft.com/office/officeart/2005/8/layout/list1"/>
    <dgm:cxn modelId="{06F17ABB-655E-4D46-B83B-97049310FC26}" type="presParOf" srcId="{4A9765FD-4FDA-498E-AAC2-5ADFAAC899EF}" destId="{F5269B5A-B104-48FB-9F69-C3E2C2394A53}" srcOrd="16" destOrd="0" presId="urn:microsoft.com/office/officeart/2005/8/layout/list1"/>
    <dgm:cxn modelId="{9E5E358D-490B-4D6D-8AEB-770BDB9AB474}" type="presParOf" srcId="{F5269B5A-B104-48FB-9F69-C3E2C2394A53}" destId="{B3A5C9BC-EF6B-4D59-96BE-0DA86BFD42B0}" srcOrd="0" destOrd="0" presId="urn:microsoft.com/office/officeart/2005/8/layout/list1"/>
    <dgm:cxn modelId="{D64ED98A-FA26-4D75-9FB3-6F5A37EF77CB}" type="presParOf" srcId="{F5269B5A-B104-48FB-9F69-C3E2C2394A53}" destId="{01622E1F-DC54-4AAC-899C-BE57D49CA3A8}" srcOrd="1" destOrd="0" presId="urn:microsoft.com/office/officeart/2005/8/layout/list1"/>
    <dgm:cxn modelId="{5727EB4A-E03F-4A7F-ADAF-3742349EC1EC}" type="presParOf" srcId="{4A9765FD-4FDA-498E-AAC2-5ADFAAC899EF}" destId="{981BDD45-C463-486D-A9D2-377F1D933F5C}" srcOrd="17" destOrd="0" presId="urn:microsoft.com/office/officeart/2005/8/layout/list1"/>
    <dgm:cxn modelId="{F1F4CF84-E054-4FE9-B0D3-16D5C4587F82}" type="presParOf" srcId="{4A9765FD-4FDA-498E-AAC2-5ADFAAC899EF}" destId="{054165D2-78CD-4A13-A3CE-08CF3DBD3367}" srcOrd="18" destOrd="0" presId="urn:microsoft.com/office/officeart/2005/8/layout/list1"/>
    <dgm:cxn modelId="{8E87E257-ADE0-4D5E-9E9E-479FFDC5C9A7}" type="presParOf" srcId="{4A9765FD-4FDA-498E-AAC2-5ADFAAC899EF}" destId="{BCDF21E1-B1DB-45FA-B397-265FEECCBCF7}" srcOrd="19" destOrd="0" presId="urn:microsoft.com/office/officeart/2005/8/layout/list1"/>
    <dgm:cxn modelId="{2233F4F9-E4A6-4992-A9E6-0B45990CC806}" type="presParOf" srcId="{4A9765FD-4FDA-498E-AAC2-5ADFAAC899EF}" destId="{72224922-435D-44DA-B899-ACEEE0FB3775}" srcOrd="20" destOrd="0" presId="urn:microsoft.com/office/officeart/2005/8/layout/list1"/>
    <dgm:cxn modelId="{AD385794-75FE-418D-9BC2-A08ADAC237AD}" type="presParOf" srcId="{72224922-435D-44DA-B899-ACEEE0FB3775}" destId="{85433730-9D9D-4E12-BC78-CEA4E9A3AEFF}" srcOrd="0" destOrd="0" presId="urn:microsoft.com/office/officeart/2005/8/layout/list1"/>
    <dgm:cxn modelId="{D14246D7-601A-41FC-B6F2-CBE9560AE72C}" type="presParOf" srcId="{72224922-435D-44DA-B899-ACEEE0FB3775}" destId="{2A5F500E-600E-4BBF-B865-9E9C8C0BB403}" srcOrd="1" destOrd="0" presId="urn:microsoft.com/office/officeart/2005/8/layout/list1"/>
    <dgm:cxn modelId="{D2556D23-454A-4270-AE2E-12A7C1B82777}" type="presParOf" srcId="{4A9765FD-4FDA-498E-AAC2-5ADFAAC899EF}" destId="{AA01F086-F1D3-498D-90C2-52E77C5400C4}" srcOrd="21" destOrd="0" presId="urn:microsoft.com/office/officeart/2005/8/layout/list1"/>
    <dgm:cxn modelId="{2F9091E8-EFE0-4375-BF23-0A722BE2A1B2}" type="presParOf" srcId="{4A9765FD-4FDA-498E-AAC2-5ADFAAC899EF}" destId="{AFB77D9C-D1D5-4DFD-AEE8-E24C7B57B5F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592879-2F4D-47A8-8F9D-BF3CC0522D6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737536-B2A0-4369-B78A-A390DC73F0C9}">
      <dgm:prSet/>
      <dgm:spPr/>
      <dgm:t>
        <a:bodyPr/>
        <a:lstStyle/>
        <a:p>
          <a:r>
            <a:rPr lang="en-US"/>
            <a:t>Environmental Constraints:</a:t>
          </a:r>
        </a:p>
      </dgm:t>
    </dgm:pt>
    <dgm:pt modelId="{1E9074D8-DBB9-46AD-8F3D-4E8CDC7FCE2D}" type="parTrans" cxnId="{5D58C157-1430-48C9-BA6D-D1C967CB8E24}">
      <dgm:prSet/>
      <dgm:spPr/>
      <dgm:t>
        <a:bodyPr/>
        <a:lstStyle/>
        <a:p>
          <a:endParaRPr lang="en-US"/>
        </a:p>
      </dgm:t>
    </dgm:pt>
    <dgm:pt modelId="{9B4BE317-D4E3-47AD-9044-07D41FDEC724}" type="sibTrans" cxnId="{5D58C157-1430-48C9-BA6D-D1C967CB8E24}">
      <dgm:prSet/>
      <dgm:spPr/>
      <dgm:t>
        <a:bodyPr/>
        <a:lstStyle/>
        <a:p>
          <a:endParaRPr lang="en-US"/>
        </a:p>
      </dgm:t>
    </dgm:pt>
    <dgm:pt modelId="{6E5CF86B-405D-453A-B52A-06FA46D97468}">
      <dgm:prSet phldr="0"/>
      <dgm:spPr/>
      <dgm:t>
        <a:bodyPr/>
        <a:lstStyle/>
        <a:p>
          <a:pPr rtl="0"/>
          <a:r>
            <a:rPr lang="en-US">
              <a:latin typeface="+mn-lt"/>
            </a:rPr>
            <a:t>Design constraints:</a:t>
          </a:r>
          <a:endParaRPr lang="en-US">
            <a:latin typeface="+mn-lt"/>
            <a:ea typeface="+mn-lt"/>
            <a:cs typeface="+mn-lt"/>
          </a:endParaRPr>
        </a:p>
      </dgm:t>
    </dgm:pt>
    <dgm:pt modelId="{E3AEA63A-CC8F-4840-8C31-DD9FF218B9AB}" type="parTrans" cxnId="{28DA45C7-3A2B-4F9C-B439-9142D7B49873}">
      <dgm:prSet/>
      <dgm:spPr/>
      <dgm:t>
        <a:bodyPr/>
        <a:lstStyle/>
        <a:p>
          <a:endParaRPr lang="en-US"/>
        </a:p>
      </dgm:t>
    </dgm:pt>
    <dgm:pt modelId="{E2F649E8-DF22-4EE2-92AB-7CAED70E88EA}" type="sibTrans" cxnId="{28DA45C7-3A2B-4F9C-B439-9142D7B49873}">
      <dgm:prSet/>
      <dgm:spPr/>
      <dgm:t>
        <a:bodyPr/>
        <a:lstStyle/>
        <a:p>
          <a:endParaRPr lang="en-US"/>
        </a:p>
      </dgm:t>
    </dgm:pt>
    <dgm:pt modelId="{22EC5F20-D9E0-42B8-A217-49F3B06EC690}">
      <dgm:prSet/>
      <dgm:spPr/>
      <dgm:t>
        <a:bodyPr/>
        <a:lstStyle/>
        <a:p>
          <a:pPr rtl="0">
            <a:buNone/>
          </a:pPr>
          <a:r>
            <a:rPr lang="en-US"/>
            <a:t>Components</a:t>
          </a:r>
          <a:r>
            <a:rPr lang="en-US">
              <a:latin typeface="Rockwell Condensed" panose="02060603050405020104"/>
            </a:rPr>
            <a:t>:</a:t>
          </a:r>
        </a:p>
      </dgm:t>
    </dgm:pt>
    <dgm:pt modelId="{266103C0-062D-4C23-92E8-A620E71F2314}" type="parTrans" cxnId="{60F726DC-BCBB-45BC-8982-798BE3AF7D18}">
      <dgm:prSet/>
      <dgm:spPr/>
      <dgm:t>
        <a:bodyPr/>
        <a:lstStyle/>
        <a:p>
          <a:endParaRPr lang="en-US"/>
        </a:p>
      </dgm:t>
    </dgm:pt>
    <dgm:pt modelId="{AE6EDF00-5F0E-4430-9EA0-7DD93202C277}" type="sibTrans" cxnId="{60F726DC-BCBB-45BC-8982-798BE3AF7D18}">
      <dgm:prSet/>
      <dgm:spPr/>
      <dgm:t>
        <a:bodyPr/>
        <a:lstStyle/>
        <a:p>
          <a:endParaRPr lang="en-US"/>
        </a:p>
      </dgm:t>
    </dgm:pt>
    <dgm:pt modelId="{FF9ECFC0-7E91-4724-AFA7-FDC970D76779}">
      <dgm:prSet phldr="0"/>
      <dgm:spPr/>
      <dgm:t>
        <a:bodyPr/>
        <a:lstStyle/>
        <a:p>
          <a:r>
            <a:rPr lang="en-US"/>
            <a:t>Water Proofing</a:t>
          </a:r>
        </a:p>
      </dgm:t>
    </dgm:pt>
    <dgm:pt modelId="{6CC555E9-FE3C-4C29-BEFF-707918C6359A}" type="parTrans" cxnId="{95129A61-187F-413D-9952-7D7072806A69}">
      <dgm:prSet/>
      <dgm:spPr/>
    </dgm:pt>
    <dgm:pt modelId="{B38FA98D-7281-4B04-B5FE-FFA70231D91A}" type="sibTrans" cxnId="{95129A61-187F-413D-9952-7D7072806A69}">
      <dgm:prSet/>
      <dgm:spPr/>
    </dgm:pt>
    <dgm:pt modelId="{9F81BDBD-6A01-47C1-A458-8C68DC4B48BB}">
      <dgm:prSet phldr="0"/>
      <dgm:spPr/>
      <dgm:t>
        <a:bodyPr/>
        <a:lstStyle/>
        <a:p>
          <a:pPr rtl="0"/>
          <a:r>
            <a:rPr lang="en-US"/>
            <a:t>Dust Proofing</a:t>
          </a:r>
        </a:p>
      </dgm:t>
    </dgm:pt>
    <dgm:pt modelId="{E5226008-DD0F-4C29-8431-C1E7888933AD}" type="parTrans" cxnId="{2AE731F0-467C-4550-B2C9-3B877D7DC36F}">
      <dgm:prSet/>
      <dgm:spPr/>
    </dgm:pt>
    <dgm:pt modelId="{73215DE2-D9E9-4891-81B0-066D85A9BEA6}" type="sibTrans" cxnId="{2AE731F0-467C-4550-B2C9-3B877D7DC36F}">
      <dgm:prSet/>
      <dgm:spPr/>
    </dgm:pt>
    <dgm:pt modelId="{E90CA613-55E2-4ED9-AD20-AC4D7FE5E470}">
      <dgm:prSet phldr="0"/>
      <dgm:spPr/>
      <dgm:t>
        <a:bodyPr/>
        <a:lstStyle/>
        <a:p>
          <a:r>
            <a:rPr lang="en-US"/>
            <a:t>Density – materials used should be no denser than 10g/m3,</a:t>
          </a:r>
          <a:r>
            <a:rPr lang="en-US">
              <a:latin typeface="Rockwell Condensed" panose="02060603050405020104"/>
            </a:rPr>
            <a:t> </a:t>
          </a:r>
          <a:r>
            <a:rPr lang="en-US"/>
            <a:t>for it to be the same as water</a:t>
          </a:r>
        </a:p>
      </dgm:t>
    </dgm:pt>
    <dgm:pt modelId="{26654537-171F-45E6-9055-D06316BA9681}" type="parTrans" cxnId="{6500461C-58D1-4201-9D81-BDCB197F3CED}">
      <dgm:prSet/>
      <dgm:spPr/>
    </dgm:pt>
    <dgm:pt modelId="{5DB08AE8-618E-47D3-9073-A014D68CA1CB}" type="sibTrans" cxnId="{6500461C-58D1-4201-9D81-BDCB197F3CED}">
      <dgm:prSet/>
      <dgm:spPr/>
    </dgm:pt>
    <dgm:pt modelId="{CD4EE857-B4EF-4D51-9678-D9920B59E813}">
      <dgm:prSet phldr="0"/>
      <dgm:spPr/>
      <dgm:t>
        <a:bodyPr/>
        <a:lstStyle/>
        <a:p>
          <a:pPr rtl="0"/>
          <a:r>
            <a:rPr lang="en-US"/>
            <a:t>Construction</a:t>
          </a:r>
          <a:r>
            <a:rPr lang="en-US">
              <a:latin typeface="Rockwell Condensed" panose="02060603050405020104"/>
            </a:rPr>
            <a:t>:</a:t>
          </a:r>
          <a:endParaRPr lang="en-US">
            <a:latin typeface="+mn-lt"/>
            <a:ea typeface="+mn-lt"/>
            <a:cs typeface="+mn-lt"/>
          </a:endParaRPr>
        </a:p>
      </dgm:t>
    </dgm:pt>
    <dgm:pt modelId="{597C726F-538B-4D55-8B88-F6018406D2E8}" type="parTrans" cxnId="{EF56B4E7-9548-4F14-9CE8-CD7B255FD0FA}">
      <dgm:prSet/>
      <dgm:spPr/>
    </dgm:pt>
    <dgm:pt modelId="{BDC84529-2BC8-40CD-8BA3-1D67E7C46161}" type="sibTrans" cxnId="{EF56B4E7-9548-4F14-9CE8-CD7B255FD0FA}">
      <dgm:prSet/>
      <dgm:spPr/>
    </dgm:pt>
    <dgm:pt modelId="{1B880054-63EC-4857-9B57-3D0080753375}">
      <dgm:prSet phldr="0"/>
      <dgm:spPr/>
      <dgm:t>
        <a:bodyPr/>
        <a:lstStyle/>
        <a:p>
          <a:r>
            <a:rPr lang="en-US">
              <a:latin typeface="Rockwell Condensed" panose="02060603050405020104"/>
            </a:rPr>
            <a:t>Room</a:t>
          </a:r>
          <a:endParaRPr lang="en-US">
            <a:latin typeface="+mn-lt"/>
            <a:ea typeface="+mn-lt"/>
            <a:cs typeface="+mn-lt"/>
          </a:endParaRPr>
        </a:p>
      </dgm:t>
    </dgm:pt>
    <dgm:pt modelId="{8AD2E45C-3DA4-4473-B010-A8001CBEBB3A}" type="parTrans" cxnId="{EAC48832-ED92-4324-81FE-F28DA67BF044}">
      <dgm:prSet/>
      <dgm:spPr/>
    </dgm:pt>
    <dgm:pt modelId="{248B836D-D7F1-4803-A9AE-993A44F88C82}" type="sibTrans" cxnId="{EAC48832-ED92-4324-81FE-F28DA67BF044}">
      <dgm:prSet/>
      <dgm:spPr/>
    </dgm:pt>
    <dgm:pt modelId="{BCF4C6C2-9315-403C-A3C2-1DD3C6094DE8}">
      <dgm:prSet phldr="0"/>
      <dgm:spPr/>
      <dgm:t>
        <a:bodyPr/>
        <a:lstStyle/>
        <a:p>
          <a:pPr rtl="0"/>
          <a:r>
            <a:rPr lang="en-US">
              <a:latin typeface="Rockwell Condensed" panose="02060603050405020104"/>
            </a:rPr>
            <a:t>Resilience</a:t>
          </a:r>
          <a:endParaRPr lang="en-US">
            <a:latin typeface="+mn-lt"/>
            <a:ea typeface="+mn-lt"/>
            <a:cs typeface="+mn-lt"/>
          </a:endParaRPr>
        </a:p>
      </dgm:t>
    </dgm:pt>
    <dgm:pt modelId="{968D60DE-5C62-43EC-8C3F-242715F6F84C}" type="parTrans" cxnId="{DD6ADDF9-8268-4EAE-865D-8A2397017136}">
      <dgm:prSet/>
      <dgm:spPr/>
    </dgm:pt>
    <dgm:pt modelId="{0A315DFF-D733-48D6-A207-D11676ADE17E}" type="sibTrans" cxnId="{DD6ADDF9-8268-4EAE-865D-8A2397017136}">
      <dgm:prSet/>
      <dgm:spPr/>
    </dgm:pt>
    <dgm:pt modelId="{F580A418-A696-4624-95E9-9E2CD0E8767D}">
      <dgm:prSet phldr="0"/>
      <dgm:spPr/>
      <dgm:t>
        <a:bodyPr/>
        <a:lstStyle/>
        <a:p>
          <a:pPr rtl="0"/>
          <a:r>
            <a:rPr lang="en-US">
              <a:latin typeface="Rockwell Condensed" panose="02060603050405020104"/>
            </a:rPr>
            <a:t>Flexibility</a:t>
          </a:r>
          <a:endParaRPr lang="en-US">
            <a:latin typeface="+mn-lt"/>
            <a:ea typeface="+mn-lt"/>
            <a:cs typeface="+mn-lt"/>
          </a:endParaRPr>
        </a:p>
      </dgm:t>
    </dgm:pt>
    <dgm:pt modelId="{37A168DE-3E4D-4EA1-ACF7-FE1C7CB3EC39}" type="parTrans" cxnId="{A543C3A5-2512-4FAF-B491-AF36960F474E}">
      <dgm:prSet/>
      <dgm:spPr/>
    </dgm:pt>
    <dgm:pt modelId="{141A959B-1874-440D-A72C-4ABB2E1BBFF7}" type="sibTrans" cxnId="{A543C3A5-2512-4FAF-B491-AF36960F474E}">
      <dgm:prSet/>
      <dgm:spPr/>
    </dgm:pt>
    <dgm:pt modelId="{C3329CB6-CC81-4371-9DBC-39B5AE65957E}" type="pres">
      <dgm:prSet presAssocID="{33592879-2F4D-47A8-8F9D-BF3CC0522D6C}" presName="linear" presStyleCnt="0">
        <dgm:presLayoutVars>
          <dgm:dir/>
          <dgm:animLvl val="lvl"/>
          <dgm:resizeHandles val="exact"/>
        </dgm:presLayoutVars>
      </dgm:prSet>
      <dgm:spPr/>
    </dgm:pt>
    <dgm:pt modelId="{59A2C476-7E98-4368-8F5D-A943EBF33F7F}" type="pres">
      <dgm:prSet presAssocID="{6E5CF86B-405D-453A-B52A-06FA46D97468}" presName="parentLin" presStyleCnt="0"/>
      <dgm:spPr/>
    </dgm:pt>
    <dgm:pt modelId="{AF3144B3-9420-4054-BCC9-236D9951FCCD}" type="pres">
      <dgm:prSet presAssocID="{6E5CF86B-405D-453A-B52A-06FA46D97468}" presName="parentLeftMargin" presStyleLbl="node1" presStyleIdx="0" presStyleCnt="2"/>
      <dgm:spPr/>
    </dgm:pt>
    <dgm:pt modelId="{92AA50E1-2D85-464F-9ABA-16DA1E9DE5C3}" type="pres">
      <dgm:prSet presAssocID="{6E5CF86B-405D-453A-B52A-06FA46D9746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E473EC0-60D5-459B-A1C1-844D9715D4F1}" type="pres">
      <dgm:prSet presAssocID="{6E5CF86B-405D-453A-B52A-06FA46D97468}" presName="negativeSpace" presStyleCnt="0"/>
      <dgm:spPr/>
    </dgm:pt>
    <dgm:pt modelId="{09F1E383-678C-4F3D-9F07-66DD976A80E5}" type="pres">
      <dgm:prSet presAssocID="{6E5CF86B-405D-453A-B52A-06FA46D97468}" presName="childText" presStyleLbl="conFgAcc1" presStyleIdx="0" presStyleCnt="2">
        <dgm:presLayoutVars>
          <dgm:bulletEnabled val="1"/>
        </dgm:presLayoutVars>
      </dgm:prSet>
      <dgm:spPr/>
    </dgm:pt>
    <dgm:pt modelId="{89300A59-B1A8-4DE1-AB8F-11720133C572}" type="pres">
      <dgm:prSet presAssocID="{E2F649E8-DF22-4EE2-92AB-7CAED70E88EA}" presName="spaceBetweenRectangles" presStyleCnt="0"/>
      <dgm:spPr/>
    </dgm:pt>
    <dgm:pt modelId="{75E6F7A5-62B8-471F-B962-C8FF59FE63FE}" type="pres">
      <dgm:prSet presAssocID="{2B737536-B2A0-4369-B78A-A390DC73F0C9}" presName="parentLin" presStyleCnt="0"/>
      <dgm:spPr/>
    </dgm:pt>
    <dgm:pt modelId="{437E7B51-99E7-4099-B7A7-C1E64BE34EE3}" type="pres">
      <dgm:prSet presAssocID="{2B737536-B2A0-4369-B78A-A390DC73F0C9}" presName="parentLeftMargin" presStyleLbl="node1" presStyleIdx="0" presStyleCnt="2"/>
      <dgm:spPr/>
    </dgm:pt>
    <dgm:pt modelId="{3ADC6245-7C19-4DF3-97DC-2073E8BD082D}" type="pres">
      <dgm:prSet presAssocID="{2B737536-B2A0-4369-B78A-A390DC73F0C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B745D85-C4FA-4123-A5F2-137A80F2B2C6}" type="pres">
      <dgm:prSet presAssocID="{2B737536-B2A0-4369-B78A-A390DC73F0C9}" presName="negativeSpace" presStyleCnt="0"/>
      <dgm:spPr/>
    </dgm:pt>
    <dgm:pt modelId="{FADB4880-3D9D-43FE-B0B3-2FE2F3F83A71}" type="pres">
      <dgm:prSet presAssocID="{2B737536-B2A0-4369-B78A-A390DC73F0C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ED15606-5FCC-42D6-B362-1B6E0B92DFA2}" type="presOf" srcId="{F580A418-A696-4624-95E9-9E2CD0E8767D}" destId="{09F1E383-678C-4F3D-9F07-66DD976A80E5}" srcOrd="0" destOrd="2" presId="urn:microsoft.com/office/officeart/2005/8/layout/list1"/>
    <dgm:cxn modelId="{6500461C-58D1-4201-9D81-BDCB197F3CED}" srcId="{22EC5F20-D9E0-42B8-A217-49F3B06EC690}" destId="{E90CA613-55E2-4ED9-AD20-AC4D7FE5E470}" srcOrd="0" destOrd="0" parTransId="{26654537-171F-45E6-9055-D06316BA9681}" sibTransId="{5DB08AE8-618E-47D3-9073-A014D68CA1CB}"/>
    <dgm:cxn modelId="{76D59F2B-778E-4D18-BCD8-A1B0F45C6396}" type="presOf" srcId="{E90CA613-55E2-4ED9-AD20-AC4D7FE5E470}" destId="{09F1E383-678C-4F3D-9F07-66DD976A80E5}" srcOrd="0" destOrd="5" presId="urn:microsoft.com/office/officeart/2005/8/layout/list1"/>
    <dgm:cxn modelId="{EAC48832-ED92-4324-81FE-F28DA67BF044}" srcId="{CD4EE857-B4EF-4D51-9678-D9920B59E813}" destId="{1B880054-63EC-4857-9B57-3D0080753375}" srcOrd="2" destOrd="0" parTransId="{8AD2E45C-3DA4-4473-B010-A8001CBEBB3A}" sibTransId="{248B836D-D7F1-4803-A9AE-993A44F88C82}"/>
    <dgm:cxn modelId="{327E495F-E8EF-424F-B00B-B4D3478589F1}" type="presOf" srcId="{FF9ECFC0-7E91-4724-AFA7-FDC970D76779}" destId="{FADB4880-3D9D-43FE-B0B3-2FE2F3F83A71}" srcOrd="0" destOrd="1" presId="urn:microsoft.com/office/officeart/2005/8/layout/list1"/>
    <dgm:cxn modelId="{95129A61-187F-413D-9952-7D7072806A69}" srcId="{2B737536-B2A0-4369-B78A-A390DC73F0C9}" destId="{FF9ECFC0-7E91-4724-AFA7-FDC970D76779}" srcOrd="1" destOrd="0" parTransId="{6CC555E9-FE3C-4C29-BEFF-707918C6359A}" sibTransId="{B38FA98D-7281-4B04-B5FE-FFA70231D91A}"/>
    <dgm:cxn modelId="{6699954B-5A3E-42C4-88E2-73242E562151}" type="presOf" srcId="{2B737536-B2A0-4369-B78A-A390DC73F0C9}" destId="{3ADC6245-7C19-4DF3-97DC-2073E8BD082D}" srcOrd="1" destOrd="0" presId="urn:microsoft.com/office/officeart/2005/8/layout/list1"/>
    <dgm:cxn modelId="{5D58C157-1430-48C9-BA6D-D1C967CB8E24}" srcId="{33592879-2F4D-47A8-8F9D-BF3CC0522D6C}" destId="{2B737536-B2A0-4369-B78A-A390DC73F0C9}" srcOrd="1" destOrd="0" parTransId="{1E9074D8-DBB9-46AD-8F3D-4E8CDC7FCE2D}" sibTransId="{9B4BE317-D4E3-47AD-9044-07D41FDEC724}"/>
    <dgm:cxn modelId="{CE994C78-E4AA-4E78-9735-AFBD4F4C9B12}" type="presOf" srcId="{BCF4C6C2-9315-403C-A3C2-1DD3C6094DE8}" destId="{09F1E383-678C-4F3D-9F07-66DD976A80E5}" srcOrd="0" destOrd="1" presId="urn:microsoft.com/office/officeart/2005/8/layout/list1"/>
    <dgm:cxn modelId="{5AC12E7E-3C0C-4866-987D-B9A817544D03}" type="presOf" srcId="{9F81BDBD-6A01-47C1-A458-8C68DC4B48BB}" destId="{FADB4880-3D9D-43FE-B0B3-2FE2F3F83A71}" srcOrd="0" destOrd="0" presId="urn:microsoft.com/office/officeart/2005/8/layout/list1"/>
    <dgm:cxn modelId="{9625B29F-98F6-4C54-A11C-FB2BD4A2ACCE}" type="presOf" srcId="{CD4EE857-B4EF-4D51-9678-D9920B59E813}" destId="{09F1E383-678C-4F3D-9F07-66DD976A80E5}" srcOrd="0" destOrd="0" presId="urn:microsoft.com/office/officeart/2005/8/layout/list1"/>
    <dgm:cxn modelId="{A543C3A5-2512-4FAF-B491-AF36960F474E}" srcId="{CD4EE857-B4EF-4D51-9678-D9920B59E813}" destId="{F580A418-A696-4624-95E9-9E2CD0E8767D}" srcOrd="1" destOrd="0" parTransId="{37A168DE-3E4D-4EA1-ACF7-FE1C7CB3EC39}" sibTransId="{141A959B-1874-440D-A72C-4ABB2E1BBFF7}"/>
    <dgm:cxn modelId="{39D6C9B4-FDA3-452F-9344-965359021F1B}" type="presOf" srcId="{6E5CF86B-405D-453A-B52A-06FA46D97468}" destId="{AF3144B3-9420-4054-BCC9-236D9951FCCD}" srcOrd="0" destOrd="0" presId="urn:microsoft.com/office/officeart/2005/8/layout/list1"/>
    <dgm:cxn modelId="{D32D2AC5-49A3-4150-B542-57D09C81146F}" type="presOf" srcId="{22EC5F20-D9E0-42B8-A217-49F3B06EC690}" destId="{09F1E383-678C-4F3D-9F07-66DD976A80E5}" srcOrd="0" destOrd="4" presId="urn:microsoft.com/office/officeart/2005/8/layout/list1"/>
    <dgm:cxn modelId="{28DA45C7-3A2B-4F9C-B439-9142D7B49873}" srcId="{33592879-2F4D-47A8-8F9D-BF3CC0522D6C}" destId="{6E5CF86B-405D-453A-B52A-06FA46D97468}" srcOrd="0" destOrd="0" parTransId="{E3AEA63A-CC8F-4840-8C31-DD9FF218B9AB}" sibTransId="{E2F649E8-DF22-4EE2-92AB-7CAED70E88EA}"/>
    <dgm:cxn modelId="{4FCCFBC7-103A-4195-89EF-197CE0ED3957}" type="presOf" srcId="{1B880054-63EC-4857-9B57-3D0080753375}" destId="{09F1E383-678C-4F3D-9F07-66DD976A80E5}" srcOrd="0" destOrd="3" presId="urn:microsoft.com/office/officeart/2005/8/layout/list1"/>
    <dgm:cxn modelId="{5F3A33D8-2193-4CA0-9091-EE921178D2B5}" type="presOf" srcId="{33592879-2F4D-47A8-8F9D-BF3CC0522D6C}" destId="{C3329CB6-CC81-4371-9DBC-39B5AE65957E}" srcOrd="0" destOrd="0" presId="urn:microsoft.com/office/officeart/2005/8/layout/list1"/>
    <dgm:cxn modelId="{90B64EDB-1B7D-474E-B426-050D5D071FB9}" type="presOf" srcId="{6E5CF86B-405D-453A-B52A-06FA46D97468}" destId="{92AA50E1-2D85-464F-9ABA-16DA1E9DE5C3}" srcOrd="1" destOrd="0" presId="urn:microsoft.com/office/officeart/2005/8/layout/list1"/>
    <dgm:cxn modelId="{60F726DC-BCBB-45BC-8982-798BE3AF7D18}" srcId="{6E5CF86B-405D-453A-B52A-06FA46D97468}" destId="{22EC5F20-D9E0-42B8-A217-49F3B06EC690}" srcOrd="1" destOrd="0" parTransId="{266103C0-062D-4C23-92E8-A620E71F2314}" sibTransId="{AE6EDF00-5F0E-4430-9EA0-7DD93202C277}"/>
    <dgm:cxn modelId="{EF56B4E7-9548-4F14-9CE8-CD7B255FD0FA}" srcId="{6E5CF86B-405D-453A-B52A-06FA46D97468}" destId="{CD4EE857-B4EF-4D51-9678-D9920B59E813}" srcOrd="0" destOrd="0" parTransId="{597C726F-538B-4D55-8B88-F6018406D2E8}" sibTransId="{BDC84529-2BC8-40CD-8BA3-1D67E7C46161}"/>
    <dgm:cxn modelId="{2AE731F0-467C-4550-B2C9-3B877D7DC36F}" srcId="{2B737536-B2A0-4369-B78A-A390DC73F0C9}" destId="{9F81BDBD-6A01-47C1-A458-8C68DC4B48BB}" srcOrd="0" destOrd="0" parTransId="{E5226008-DD0F-4C29-8431-C1E7888933AD}" sibTransId="{73215DE2-D9E9-4891-81B0-066D85A9BEA6}"/>
    <dgm:cxn modelId="{072382F9-E2C9-40DF-B686-B3DED03534FC}" type="presOf" srcId="{2B737536-B2A0-4369-B78A-A390DC73F0C9}" destId="{437E7B51-99E7-4099-B7A7-C1E64BE34EE3}" srcOrd="0" destOrd="0" presId="urn:microsoft.com/office/officeart/2005/8/layout/list1"/>
    <dgm:cxn modelId="{DD6ADDF9-8268-4EAE-865D-8A2397017136}" srcId="{CD4EE857-B4EF-4D51-9678-D9920B59E813}" destId="{BCF4C6C2-9315-403C-A3C2-1DD3C6094DE8}" srcOrd="0" destOrd="0" parTransId="{968D60DE-5C62-43EC-8C3F-242715F6F84C}" sibTransId="{0A315DFF-D733-48D6-A207-D11676ADE17E}"/>
    <dgm:cxn modelId="{1F949AA5-FEC4-4E54-A0FD-23BFE38EC415}" type="presParOf" srcId="{C3329CB6-CC81-4371-9DBC-39B5AE65957E}" destId="{59A2C476-7E98-4368-8F5D-A943EBF33F7F}" srcOrd="0" destOrd="0" presId="urn:microsoft.com/office/officeart/2005/8/layout/list1"/>
    <dgm:cxn modelId="{4DA8DC83-9F27-4A13-A30A-90C9BAB75E5C}" type="presParOf" srcId="{59A2C476-7E98-4368-8F5D-A943EBF33F7F}" destId="{AF3144B3-9420-4054-BCC9-236D9951FCCD}" srcOrd="0" destOrd="0" presId="urn:microsoft.com/office/officeart/2005/8/layout/list1"/>
    <dgm:cxn modelId="{0E213C94-207C-48CD-B171-126921DCB12E}" type="presParOf" srcId="{59A2C476-7E98-4368-8F5D-A943EBF33F7F}" destId="{92AA50E1-2D85-464F-9ABA-16DA1E9DE5C3}" srcOrd="1" destOrd="0" presId="urn:microsoft.com/office/officeart/2005/8/layout/list1"/>
    <dgm:cxn modelId="{DE1624D9-E8C2-43E6-A5B2-5DFCDEA8DAF6}" type="presParOf" srcId="{C3329CB6-CC81-4371-9DBC-39B5AE65957E}" destId="{BE473EC0-60D5-459B-A1C1-844D9715D4F1}" srcOrd="1" destOrd="0" presId="urn:microsoft.com/office/officeart/2005/8/layout/list1"/>
    <dgm:cxn modelId="{AFF3A644-2764-4394-BD72-EE59ED08661E}" type="presParOf" srcId="{C3329CB6-CC81-4371-9DBC-39B5AE65957E}" destId="{09F1E383-678C-4F3D-9F07-66DD976A80E5}" srcOrd="2" destOrd="0" presId="urn:microsoft.com/office/officeart/2005/8/layout/list1"/>
    <dgm:cxn modelId="{7EA8E7DA-0ECF-4935-AC0B-F7E3473D7440}" type="presParOf" srcId="{C3329CB6-CC81-4371-9DBC-39B5AE65957E}" destId="{89300A59-B1A8-4DE1-AB8F-11720133C572}" srcOrd="3" destOrd="0" presId="urn:microsoft.com/office/officeart/2005/8/layout/list1"/>
    <dgm:cxn modelId="{EC61D261-2E7B-4EF3-979A-1B7C2A33170C}" type="presParOf" srcId="{C3329CB6-CC81-4371-9DBC-39B5AE65957E}" destId="{75E6F7A5-62B8-471F-B962-C8FF59FE63FE}" srcOrd="4" destOrd="0" presId="urn:microsoft.com/office/officeart/2005/8/layout/list1"/>
    <dgm:cxn modelId="{595F735D-A807-4A07-99A9-815C16A96231}" type="presParOf" srcId="{75E6F7A5-62B8-471F-B962-C8FF59FE63FE}" destId="{437E7B51-99E7-4099-B7A7-C1E64BE34EE3}" srcOrd="0" destOrd="0" presId="urn:microsoft.com/office/officeart/2005/8/layout/list1"/>
    <dgm:cxn modelId="{F1F3B9FD-30F9-4C66-9181-4997179DA9F8}" type="presParOf" srcId="{75E6F7A5-62B8-471F-B962-C8FF59FE63FE}" destId="{3ADC6245-7C19-4DF3-97DC-2073E8BD082D}" srcOrd="1" destOrd="0" presId="urn:microsoft.com/office/officeart/2005/8/layout/list1"/>
    <dgm:cxn modelId="{FE1C2C34-4CDA-416B-89B9-2654322A82AA}" type="presParOf" srcId="{C3329CB6-CC81-4371-9DBC-39B5AE65957E}" destId="{1B745D85-C4FA-4123-A5F2-137A80F2B2C6}" srcOrd="5" destOrd="0" presId="urn:microsoft.com/office/officeart/2005/8/layout/list1"/>
    <dgm:cxn modelId="{C898D065-6135-4382-AE25-CFAFC6DB6474}" type="presParOf" srcId="{C3329CB6-CC81-4371-9DBC-39B5AE65957E}" destId="{FADB4880-3D9D-43FE-B0B3-2FE2F3F83A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DF9A38-EFCA-420D-B2AE-DAE22E2A00DB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83B6776-C1B6-4F7D-9B49-3F8F768FC572}">
      <dgm:prSet/>
      <dgm:spPr/>
      <dgm:t>
        <a:bodyPr/>
        <a:lstStyle/>
        <a:p>
          <a:r>
            <a:rPr lang="en-US"/>
            <a:t>Land</a:t>
          </a:r>
        </a:p>
      </dgm:t>
    </dgm:pt>
    <dgm:pt modelId="{9E369FA9-51D5-41F7-969C-0D32A4E821EB}" type="parTrans" cxnId="{B9036621-94BF-4662-B9CD-D4C62D9C143B}">
      <dgm:prSet/>
      <dgm:spPr/>
      <dgm:t>
        <a:bodyPr/>
        <a:lstStyle/>
        <a:p>
          <a:endParaRPr lang="en-US"/>
        </a:p>
      </dgm:t>
    </dgm:pt>
    <dgm:pt modelId="{ED0670BD-4901-4597-A822-2AF22C0441EA}" type="sibTrans" cxnId="{B9036621-94BF-4662-B9CD-D4C62D9C143B}">
      <dgm:prSet/>
      <dgm:spPr/>
      <dgm:t>
        <a:bodyPr/>
        <a:lstStyle/>
        <a:p>
          <a:endParaRPr lang="en-US"/>
        </a:p>
      </dgm:t>
    </dgm:pt>
    <dgm:pt modelId="{ADE61DA1-1A19-4969-99D7-1710B2E59476}">
      <dgm:prSet/>
      <dgm:spPr/>
      <dgm:t>
        <a:bodyPr/>
        <a:lstStyle/>
        <a:p>
          <a:r>
            <a:rPr lang="en-US" dirty="0"/>
            <a:t>Pistons: responsible for bending in all directions on each joint between segments.</a:t>
          </a:r>
        </a:p>
      </dgm:t>
    </dgm:pt>
    <dgm:pt modelId="{03910265-4754-4BE1-AA5E-9B9ECE4DFDB0}" type="parTrans" cxnId="{CEC8E4B4-210E-4A0E-96A2-906D38228E07}">
      <dgm:prSet/>
      <dgm:spPr/>
      <dgm:t>
        <a:bodyPr/>
        <a:lstStyle/>
        <a:p>
          <a:endParaRPr lang="en-US"/>
        </a:p>
      </dgm:t>
    </dgm:pt>
    <dgm:pt modelId="{F056F3A7-79CD-4FB7-9A11-0BEE61DCA75B}" type="sibTrans" cxnId="{CEC8E4B4-210E-4A0E-96A2-906D38228E07}">
      <dgm:prSet/>
      <dgm:spPr/>
      <dgm:t>
        <a:bodyPr/>
        <a:lstStyle/>
        <a:p>
          <a:endParaRPr lang="en-US"/>
        </a:p>
      </dgm:t>
    </dgm:pt>
    <dgm:pt modelId="{D85AA055-26E0-4B5E-B974-75DCA4915D32}">
      <dgm:prSet/>
      <dgm:spPr/>
      <dgm:t>
        <a:bodyPr/>
        <a:lstStyle/>
        <a:p>
          <a:r>
            <a:rPr lang="en-US"/>
            <a:t>Water</a:t>
          </a:r>
        </a:p>
      </dgm:t>
    </dgm:pt>
    <dgm:pt modelId="{16DC8077-85BE-41A3-97FF-A204E78C2DD0}" type="parTrans" cxnId="{D0E8CDA8-DFD0-4C68-A323-F64E98BBC70F}">
      <dgm:prSet/>
      <dgm:spPr/>
      <dgm:t>
        <a:bodyPr/>
        <a:lstStyle/>
        <a:p>
          <a:endParaRPr lang="en-US"/>
        </a:p>
      </dgm:t>
    </dgm:pt>
    <dgm:pt modelId="{AFF9D8AD-13C6-4796-BC58-E44072AE568A}" type="sibTrans" cxnId="{D0E8CDA8-DFD0-4C68-A323-F64E98BBC70F}">
      <dgm:prSet/>
      <dgm:spPr/>
      <dgm:t>
        <a:bodyPr/>
        <a:lstStyle/>
        <a:p>
          <a:endParaRPr lang="en-US"/>
        </a:p>
      </dgm:t>
    </dgm:pt>
    <dgm:pt modelId="{3C941312-E400-478F-87FE-9A14C59CE653}">
      <dgm:prSet/>
      <dgm:spPr/>
      <dgm:t>
        <a:bodyPr/>
        <a:lstStyle/>
        <a:p>
          <a:r>
            <a:rPr lang="en-US" dirty="0"/>
            <a:t>Wheels: might show useful even underwater if it comes to the case of contact with seafloor.</a:t>
          </a:r>
        </a:p>
      </dgm:t>
    </dgm:pt>
    <dgm:pt modelId="{216D441E-7D7E-4F80-B822-60991E9469AD}" type="sibTrans" cxnId="{5E680402-C028-4075-BBD1-4C1EAFD0D918}">
      <dgm:prSet/>
      <dgm:spPr/>
      <dgm:t>
        <a:bodyPr/>
        <a:lstStyle/>
        <a:p>
          <a:endParaRPr lang="en-US"/>
        </a:p>
      </dgm:t>
    </dgm:pt>
    <dgm:pt modelId="{AF03C4BB-FE57-42A5-894D-88188A318F7F}" type="parTrans" cxnId="{5E680402-C028-4075-BBD1-4C1EAFD0D918}">
      <dgm:prSet/>
      <dgm:spPr/>
      <dgm:t>
        <a:bodyPr/>
        <a:lstStyle/>
        <a:p>
          <a:endParaRPr lang="en-US"/>
        </a:p>
      </dgm:t>
    </dgm:pt>
    <dgm:pt modelId="{6B703809-2B9D-4FAE-92CE-A43373534A2F}">
      <dgm:prSet/>
      <dgm:spPr/>
      <dgm:t>
        <a:bodyPr/>
        <a:lstStyle/>
        <a:p>
          <a:pPr rtl="0"/>
          <a:r>
            <a:rPr lang="en-US" dirty="0"/>
            <a:t>Propellers: great in aquatic environment but disadvantageous on dry land, as they play no significant role other than dead weight and contact with the surface</a:t>
          </a:r>
        </a:p>
      </dgm:t>
    </dgm:pt>
    <dgm:pt modelId="{8784BF18-325F-4B5F-8B35-6FACAC0FACCE}" type="sibTrans" cxnId="{0FEA8FD1-714A-40E7-A23C-88AF9AB51DC9}">
      <dgm:prSet/>
      <dgm:spPr/>
      <dgm:t>
        <a:bodyPr/>
        <a:lstStyle/>
        <a:p>
          <a:endParaRPr lang="en-US"/>
        </a:p>
      </dgm:t>
    </dgm:pt>
    <dgm:pt modelId="{9DB38847-C1F3-4601-AFFB-C01659F3B688}" type="parTrans" cxnId="{0FEA8FD1-714A-40E7-A23C-88AF9AB51DC9}">
      <dgm:prSet/>
      <dgm:spPr/>
      <dgm:t>
        <a:bodyPr/>
        <a:lstStyle/>
        <a:p>
          <a:endParaRPr lang="en-US"/>
        </a:p>
      </dgm:t>
    </dgm:pt>
    <dgm:pt modelId="{51A0C63E-9566-4104-A8A1-64518E23AF45}" type="pres">
      <dgm:prSet presAssocID="{B0DF9A38-EFCA-420D-B2AE-DAE22E2A00DB}" presName="linear" presStyleCnt="0">
        <dgm:presLayoutVars>
          <dgm:dir/>
          <dgm:animLvl val="lvl"/>
          <dgm:resizeHandles val="exact"/>
        </dgm:presLayoutVars>
      </dgm:prSet>
      <dgm:spPr/>
    </dgm:pt>
    <dgm:pt modelId="{FC359F70-E21E-4D24-8D52-A2CFD82AD6CB}" type="pres">
      <dgm:prSet presAssocID="{883B6776-C1B6-4F7D-9B49-3F8F768FC572}" presName="parentLin" presStyleCnt="0"/>
      <dgm:spPr/>
    </dgm:pt>
    <dgm:pt modelId="{BC319FE6-987B-4C01-A258-EBDFB7D069BB}" type="pres">
      <dgm:prSet presAssocID="{883B6776-C1B6-4F7D-9B49-3F8F768FC572}" presName="parentLeftMargin" presStyleLbl="node1" presStyleIdx="0" presStyleCnt="2"/>
      <dgm:spPr/>
    </dgm:pt>
    <dgm:pt modelId="{FFBD7C3F-56D3-4794-9C93-95D9C68DEDE8}" type="pres">
      <dgm:prSet presAssocID="{883B6776-C1B6-4F7D-9B49-3F8F768FC5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F09B46-71B9-450D-BA12-8987F48E9217}" type="pres">
      <dgm:prSet presAssocID="{883B6776-C1B6-4F7D-9B49-3F8F768FC572}" presName="negativeSpace" presStyleCnt="0"/>
      <dgm:spPr/>
    </dgm:pt>
    <dgm:pt modelId="{C2A9B97E-9EE6-49A1-B03C-150EFE212A84}" type="pres">
      <dgm:prSet presAssocID="{883B6776-C1B6-4F7D-9B49-3F8F768FC572}" presName="childText" presStyleLbl="conFgAcc1" presStyleIdx="0" presStyleCnt="2">
        <dgm:presLayoutVars>
          <dgm:bulletEnabled val="1"/>
        </dgm:presLayoutVars>
      </dgm:prSet>
      <dgm:spPr/>
    </dgm:pt>
    <dgm:pt modelId="{382C215E-2114-40D0-A494-1A5F82092451}" type="pres">
      <dgm:prSet presAssocID="{ED0670BD-4901-4597-A822-2AF22C0441EA}" presName="spaceBetweenRectangles" presStyleCnt="0"/>
      <dgm:spPr/>
    </dgm:pt>
    <dgm:pt modelId="{4AC0540E-F193-4D5F-AFBD-F3B4C9098F89}" type="pres">
      <dgm:prSet presAssocID="{D85AA055-26E0-4B5E-B974-75DCA4915D32}" presName="parentLin" presStyleCnt="0"/>
      <dgm:spPr/>
    </dgm:pt>
    <dgm:pt modelId="{96FB981A-999F-4A75-8153-DB8C74390E95}" type="pres">
      <dgm:prSet presAssocID="{D85AA055-26E0-4B5E-B974-75DCA4915D32}" presName="parentLeftMargin" presStyleLbl="node1" presStyleIdx="0" presStyleCnt="2"/>
      <dgm:spPr/>
    </dgm:pt>
    <dgm:pt modelId="{C7143DCF-874F-4607-AE7F-07BB6ACC0BFD}" type="pres">
      <dgm:prSet presAssocID="{D85AA055-26E0-4B5E-B974-75DCA4915D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C9B08E3-1662-4C52-8397-5D6220B504CF}" type="pres">
      <dgm:prSet presAssocID="{D85AA055-26E0-4B5E-B974-75DCA4915D32}" presName="negativeSpace" presStyleCnt="0"/>
      <dgm:spPr/>
    </dgm:pt>
    <dgm:pt modelId="{DCDE07A7-9C30-4A5F-B1AA-066A43062BCA}" type="pres">
      <dgm:prSet presAssocID="{D85AA055-26E0-4B5E-B974-75DCA4915D32}" presName="childText" presStyleLbl="conFgAcc1" presStyleIdx="1" presStyleCnt="2" custLinFactNeighborX="459" custLinFactNeighborY="-917">
        <dgm:presLayoutVars>
          <dgm:bulletEnabled val="1"/>
        </dgm:presLayoutVars>
      </dgm:prSet>
      <dgm:spPr/>
    </dgm:pt>
  </dgm:ptLst>
  <dgm:cxnLst>
    <dgm:cxn modelId="{5E680402-C028-4075-BBD1-4C1EAFD0D918}" srcId="{883B6776-C1B6-4F7D-9B49-3F8F768FC572}" destId="{3C941312-E400-478F-87FE-9A14C59CE653}" srcOrd="0" destOrd="0" parTransId="{AF03C4BB-FE57-42A5-894D-88188A318F7F}" sibTransId="{216D441E-7D7E-4F80-B822-60991E9469AD}"/>
    <dgm:cxn modelId="{B9036621-94BF-4662-B9CD-D4C62D9C143B}" srcId="{B0DF9A38-EFCA-420D-B2AE-DAE22E2A00DB}" destId="{883B6776-C1B6-4F7D-9B49-3F8F768FC572}" srcOrd="0" destOrd="0" parTransId="{9E369FA9-51D5-41F7-969C-0D32A4E821EB}" sibTransId="{ED0670BD-4901-4597-A822-2AF22C0441EA}"/>
    <dgm:cxn modelId="{D298FA2E-2998-4330-AAF0-D755CE005254}" type="presOf" srcId="{3C941312-E400-478F-87FE-9A14C59CE653}" destId="{C2A9B97E-9EE6-49A1-B03C-150EFE212A84}" srcOrd="0" destOrd="0" presId="urn:microsoft.com/office/officeart/2005/8/layout/list1"/>
    <dgm:cxn modelId="{118B3E4B-F372-4535-A3B7-B99DC2AFA874}" type="presOf" srcId="{D85AA055-26E0-4B5E-B974-75DCA4915D32}" destId="{96FB981A-999F-4A75-8153-DB8C74390E95}" srcOrd="0" destOrd="0" presId="urn:microsoft.com/office/officeart/2005/8/layout/list1"/>
    <dgm:cxn modelId="{D87C0756-158C-409A-917F-B0E8DC6E1519}" type="presOf" srcId="{883B6776-C1B6-4F7D-9B49-3F8F768FC572}" destId="{BC319FE6-987B-4C01-A258-EBDFB7D069BB}" srcOrd="0" destOrd="0" presId="urn:microsoft.com/office/officeart/2005/8/layout/list1"/>
    <dgm:cxn modelId="{9935ED56-3430-4D8C-835B-EC3C0D7AC8AD}" type="presOf" srcId="{D85AA055-26E0-4B5E-B974-75DCA4915D32}" destId="{C7143DCF-874F-4607-AE7F-07BB6ACC0BFD}" srcOrd="1" destOrd="0" presId="urn:microsoft.com/office/officeart/2005/8/layout/list1"/>
    <dgm:cxn modelId="{28EC16A8-5115-48DB-B48A-5872C9CAE56C}" type="presOf" srcId="{ADE61DA1-1A19-4969-99D7-1710B2E59476}" destId="{C2A9B97E-9EE6-49A1-B03C-150EFE212A84}" srcOrd="0" destOrd="1" presId="urn:microsoft.com/office/officeart/2005/8/layout/list1"/>
    <dgm:cxn modelId="{D0E8CDA8-DFD0-4C68-A323-F64E98BBC70F}" srcId="{B0DF9A38-EFCA-420D-B2AE-DAE22E2A00DB}" destId="{D85AA055-26E0-4B5E-B974-75DCA4915D32}" srcOrd="1" destOrd="0" parTransId="{16DC8077-85BE-41A3-97FF-A204E78C2DD0}" sibTransId="{AFF9D8AD-13C6-4796-BC58-E44072AE568A}"/>
    <dgm:cxn modelId="{CEC8E4B4-210E-4A0E-96A2-906D38228E07}" srcId="{883B6776-C1B6-4F7D-9B49-3F8F768FC572}" destId="{ADE61DA1-1A19-4969-99D7-1710B2E59476}" srcOrd="1" destOrd="0" parTransId="{03910265-4754-4BE1-AA5E-9B9ECE4DFDB0}" sibTransId="{F056F3A7-79CD-4FB7-9A11-0BEE61DCA75B}"/>
    <dgm:cxn modelId="{54943CBE-0F2E-4E20-86A5-544007B849E1}" type="presOf" srcId="{B0DF9A38-EFCA-420D-B2AE-DAE22E2A00DB}" destId="{51A0C63E-9566-4104-A8A1-64518E23AF45}" srcOrd="0" destOrd="0" presId="urn:microsoft.com/office/officeart/2005/8/layout/list1"/>
    <dgm:cxn modelId="{771704CB-C832-4A6D-8BA9-B1DA69D64E8D}" type="presOf" srcId="{883B6776-C1B6-4F7D-9B49-3F8F768FC572}" destId="{FFBD7C3F-56D3-4794-9C93-95D9C68DEDE8}" srcOrd="1" destOrd="0" presId="urn:microsoft.com/office/officeart/2005/8/layout/list1"/>
    <dgm:cxn modelId="{0FEA8FD1-714A-40E7-A23C-88AF9AB51DC9}" srcId="{D85AA055-26E0-4B5E-B974-75DCA4915D32}" destId="{6B703809-2B9D-4FAE-92CE-A43373534A2F}" srcOrd="0" destOrd="0" parTransId="{9DB38847-C1F3-4601-AFFB-C01659F3B688}" sibTransId="{8784BF18-325F-4B5F-8B35-6FACAC0FACCE}"/>
    <dgm:cxn modelId="{118491EB-B948-4055-8CE9-C667D9A15865}" type="presOf" srcId="{6B703809-2B9D-4FAE-92CE-A43373534A2F}" destId="{DCDE07A7-9C30-4A5F-B1AA-066A43062BCA}" srcOrd="0" destOrd="0" presId="urn:microsoft.com/office/officeart/2005/8/layout/list1"/>
    <dgm:cxn modelId="{F302791D-8BAD-46D9-B487-B36821A24CB3}" type="presParOf" srcId="{51A0C63E-9566-4104-A8A1-64518E23AF45}" destId="{FC359F70-E21E-4D24-8D52-A2CFD82AD6CB}" srcOrd="0" destOrd="0" presId="urn:microsoft.com/office/officeart/2005/8/layout/list1"/>
    <dgm:cxn modelId="{A685FB07-53AA-4F3C-BE8A-AFFB2F40933A}" type="presParOf" srcId="{FC359F70-E21E-4D24-8D52-A2CFD82AD6CB}" destId="{BC319FE6-987B-4C01-A258-EBDFB7D069BB}" srcOrd="0" destOrd="0" presId="urn:microsoft.com/office/officeart/2005/8/layout/list1"/>
    <dgm:cxn modelId="{824DD103-CEC1-44AF-9BB2-3175D7DD40CE}" type="presParOf" srcId="{FC359F70-E21E-4D24-8D52-A2CFD82AD6CB}" destId="{FFBD7C3F-56D3-4794-9C93-95D9C68DEDE8}" srcOrd="1" destOrd="0" presId="urn:microsoft.com/office/officeart/2005/8/layout/list1"/>
    <dgm:cxn modelId="{8DA6AF02-0900-4EF4-B2B9-F3DD93AD621F}" type="presParOf" srcId="{51A0C63E-9566-4104-A8A1-64518E23AF45}" destId="{FCF09B46-71B9-450D-BA12-8987F48E9217}" srcOrd="1" destOrd="0" presId="urn:microsoft.com/office/officeart/2005/8/layout/list1"/>
    <dgm:cxn modelId="{0827B4AE-5D12-49BF-BD95-D7A05AF1A78F}" type="presParOf" srcId="{51A0C63E-9566-4104-A8A1-64518E23AF45}" destId="{C2A9B97E-9EE6-49A1-B03C-150EFE212A84}" srcOrd="2" destOrd="0" presId="urn:microsoft.com/office/officeart/2005/8/layout/list1"/>
    <dgm:cxn modelId="{8022271D-A9F5-44AF-AC89-CA566D607AC1}" type="presParOf" srcId="{51A0C63E-9566-4104-A8A1-64518E23AF45}" destId="{382C215E-2114-40D0-A494-1A5F82092451}" srcOrd="3" destOrd="0" presId="urn:microsoft.com/office/officeart/2005/8/layout/list1"/>
    <dgm:cxn modelId="{C9285CA1-2F6E-4F8D-A3B2-1AC329072DCF}" type="presParOf" srcId="{51A0C63E-9566-4104-A8A1-64518E23AF45}" destId="{4AC0540E-F193-4D5F-AFBD-F3B4C9098F89}" srcOrd="4" destOrd="0" presId="urn:microsoft.com/office/officeart/2005/8/layout/list1"/>
    <dgm:cxn modelId="{50D9F6AE-91F9-47AF-B239-0E5BC53634D2}" type="presParOf" srcId="{4AC0540E-F193-4D5F-AFBD-F3B4C9098F89}" destId="{96FB981A-999F-4A75-8153-DB8C74390E95}" srcOrd="0" destOrd="0" presId="urn:microsoft.com/office/officeart/2005/8/layout/list1"/>
    <dgm:cxn modelId="{CDCF3876-97C2-48C3-8F4D-CFE4DCA4E428}" type="presParOf" srcId="{4AC0540E-F193-4D5F-AFBD-F3B4C9098F89}" destId="{C7143DCF-874F-4607-AE7F-07BB6ACC0BFD}" srcOrd="1" destOrd="0" presId="urn:microsoft.com/office/officeart/2005/8/layout/list1"/>
    <dgm:cxn modelId="{E50CF435-8CFB-474B-95F8-F7A7036BC9D9}" type="presParOf" srcId="{51A0C63E-9566-4104-A8A1-64518E23AF45}" destId="{8C9B08E3-1662-4C52-8397-5D6220B504CF}" srcOrd="5" destOrd="0" presId="urn:microsoft.com/office/officeart/2005/8/layout/list1"/>
    <dgm:cxn modelId="{EF2F2406-6557-4EB3-93A6-C18AF81448B0}" type="presParOf" srcId="{51A0C63E-9566-4104-A8A1-64518E23AF45}" destId="{DCDE07A7-9C30-4A5F-B1AA-066A43062BC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804EA-9E0A-41EC-9D94-C6951945A839}">
      <dsp:nvSpPr>
        <dsp:cNvPr id="0" name=""/>
        <dsp:cNvSpPr/>
      </dsp:nvSpPr>
      <dsp:spPr>
        <a:xfrm>
          <a:off x="0" y="342452"/>
          <a:ext cx="5141912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270764" rIns="39907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Used for detecting people under rubble by </a:t>
          </a:r>
          <a:r>
            <a:rPr lang="en-GB" sz="1300" b="0" i="0" kern="1200"/>
            <a:t>heat </a:t>
          </a:r>
          <a:r>
            <a:rPr lang="en-GB" sz="1300" kern="1200"/>
            <a:t>radiation</a:t>
          </a:r>
          <a:endParaRPr lang="en-US" sz="1300" kern="1200"/>
        </a:p>
      </dsp:txBody>
      <dsp:txXfrm>
        <a:off x="0" y="342452"/>
        <a:ext cx="5141912" cy="716625"/>
      </dsp:txXfrm>
    </dsp:sp>
    <dsp:sp modelId="{F33F69BD-C805-4042-B81D-FAD02C9B9E4D}">
      <dsp:nvSpPr>
        <dsp:cNvPr id="0" name=""/>
        <dsp:cNvSpPr/>
      </dsp:nvSpPr>
      <dsp:spPr>
        <a:xfrm>
          <a:off x="257095" y="150572"/>
          <a:ext cx="359933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PIR, </a:t>
          </a:r>
          <a:r>
            <a:rPr lang="en-GB" sz="1300" b="0" i="0" kern="1200"/>
            <a:t>IR </a:t>
          </a:r>
          <a:r>
            <a:rPr lang="en-GB" sz="1300" kern="1200"/>
            <a:t>(</a:t>
          </a:r>
          <a:r>
            <a:rPr lang="en-GB" sz="1300" b="0" i="0" kern="1200"/>
            <a:t>Temperature </a:t>
          </a:r>
          <a:r>
            <a:rPr lang="en-GB" sz="1300" kern="1200"/>
            <a:t>sensor)</a:t>
          </a:r>
          <a:endParaRPr lang="en-US" sz="1300" kern="1200"/>
        </a:p>
      </dsp:txBody>
      <dsp:txXfrm>
        <a:off x="275829" y="169306"/>
        <a:ext cx="3561870" cy="346292"/>
      </dsp:txXfrm>
    </dsp:sp>
    <dsp:sp modelId="{04B4590C-05E6-4509-BDD6-97DEFC54F5AF}">
      <dsp:nvSpPr>
        <dsp:cNvPr id="0" name=""/>
        <dsp:cNvSpPr/>
      </dsp:nvSpPr>
      <dsp:spPr>
        <a:xfrm>
          <a:off x="0" y="1321157"/>
          <a:ext cx="5141912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81558"/>
              <a:satOff val="-8706"/>
              <a:lumOff val="3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270764" rIns="39907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Used for sonar for underwater purposes, such as seabed mapping</a:t>
          </a:r>
          <a:endParaRPr lang="en-US" sz="1300" kern="1200" dirty="0"/>
        </a:p>
      </dsp:txBody>
      <dsp:txXfrm>
        <a:off x="0" y="1321157"/>
        <a:ext cx="5141912" cy="716625"/>
      </dsp:txXfrm>
    </dsp:sp>
    <dsp:sp modelId="{F278DE39-2C00-4973-869D-43E91E2C0416}">
      <dsp:nvSpPr>
        <dsp:cNvPr id="0" name=""/>
        <dsp:cNvSpPr/>
      </dsp:nvSpPr>
      <dsp:spPr>
        <a:xfrm>
          <a:off x="257095" y="1129277"/>
          <a:ext cx="3599338" cy="383760"/>
        </a:xfrm>
        <a:prstGeom prst="roundRect">
          <a:avLst/>
        </a:prstGeom>
        <a:solidFill>
          <a:schemeClr val="accent2">
            <a:hueOff val="381558"/>
            <a:satOff val="-8706"/>
            <a:lumOff val="3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Sound sensor </a:t>
          </a:r>
          <a:endParaRPr lang="en-US" sz="1300" kern="1200"/>
        </a:p>
      </dsp:txBody>
      <dsp:txXfrm>
        <a:off x="275829" y="1148011"/>
        <a:ext cx="3561870" cy="346292"/>
      </dsp:txXfrm>
    </dsp:sp>
    <dsp:sp modelId="{BDD2EE86-9322-4F16-9939-34C46E8F5766}">
      <dsp:nvSpPr>
        <dsp:cNvPr id="0" name=""/>
        <dsp:cNvSpPr/>
      </dsp:nvSpPr>
      <dsp:spPr>
        <a:xfrm>
          <a:off x="0" y="2299862"/>
          <a:ext cx="5141912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63116"/>
              <a:satOff val="-17411"/>
              <a:lumOff val="6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270764" rIns="39907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Useful for navigation underwater</a:t>
          </a:r>
          <a:endParaRPr lang="en-US" sz="1300" kern="1200"/>
        </a:p>
      </dsp:txBody>
      <dsp:txXfrm>
        <a:off x="0" y="2299862"/>
        <a:ext cx="5141912" cy="542587"/>
      </dsp:txXfrm>
    </dsp:sp>
    <dsp:sp modelId="{5F623E67-FE89-419F-AB43-47869AED78C5}">
      <dsp:nvSpPr>
        <dsp:cNvPr id="0" name=""/>
        <dsp:cNvSpPr/>
      </dsp:nvSpPr>
      <dsp:spPr>
        <a:xfrm>
          <a:off x="257095" y="2107982"/>
          <a:ext cx="3599338" cy="383760"/>
        </a:xfrm>
        <a:prstGeom prst="roundRect">
          <a:avLst/>
        </a:prstGeom>
        <a:solidFill>
          <a:schemeClr val="accent2">
            <a:hueOff val="763116"/>
            <a:satOff val="-17411"/>
            <a:lumOff val="6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Light + Camera </a:t>
          </a:r>
          <a:endParaRPr lang="en-US" sz="1300" kern="1200"/>
        </a:p>
      </dsp:txBody>
      <dsp:txXfrm>
        <a:off x="275829" y="2126716"/>
        <a:ext cx="3561870" cy="346292"/>
      </dsp:txXfrm>
    </dsp:sp>
    <dsp:sp modelId="{D882B48E-1810-4A24-932A-1CC0D71162C3}">
      <dsp:nvSpPr>
        <dsp:cNvPr id="0" name=""/>
        <dsp:cNvSpPr/>
      </dsp:nvSpPr>
      <dsp:spPr>
        <a:xfrm>
          <a:off x="0" y="3104530"/>
          <a:ext cx="5141912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44674"/>
              <a:satOff val="-26117"/>
              <a:lumOff val="9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270764" rIns="39907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Used underwater</a:t>
          </a:r>
          <a:endParaRPr lang="en-US" sz="1300" kern="1200"/>
        </a:p>
      </dsp:txBody>
      <dsp:txXfrm>
        <a:off x="0" y="3104530"/>
        <a:ext cx="5141912" cy="542587"/>
      </dsp:txXfrm>
    </dsp:sp>
    <dsp:sp modelId="{F0B68CA4-7617-46EF-BC1F-16E07CD23E5F}">
      <dsp:nvSpPr>
        <dsp:cNvPr id="0" name=""/>
        <dsp:cNvSpPr/>
      </dsp:nvSpPr>
      <dsp:spPr>
        <a:xfrm>
          <a:off x="257095" y="2912650"/>
          <a:ext cx="3599338" cy="383760"/>
        </a:xfrm>
        <a:prstGeom prst="roundRect">
          <a:avLst/>
        </a:prstGeom>
        <a:solidFill>
          <a:schemeClr val="accent2">
            <a:hueOff val="1144674"/>
            <a:satOff val="-26117"/>
            <a:lumOff val="9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GPS</a:t>
          </a:r>
          <a:r>
            <a:rPr lang="en-GB" sz="1300" b="0" i="0" kern="1200"/>
            <a:t>, </a:t>
          </a:r>
          <a:r>
            <a:rPr lang="en-GB" sz="1300" kern="1200"/>
            <a:t>Barometric pressure for altitude</a:t>
          </a:r>
          <a:endParaRPr lang="en-US" sz="1300" kern="1200"/>
        </a:p>
      </dsp:txBody>
      <dsp:txXfrm>
        <a:off x="275829" y="2931384"/>
        <a:ext cx="3561870" cy="346292"/>
      </dsp:txXfrm>
    </dsp:sp>
    <dsp:sp modelId="{054165D2-78CD-4A13-A3CE-08CF3DBD3367}">
      <dsp:nvSpPr>
        <dsp:cNvPr id="0" name=""/>
        <dsp:cNvSpPr/>
      </dsp:nvSpPr>
      <dsp:spPr>
        <a:xfrm>
          <a:off x="0" y="3909197"/>
          <a:ext cx="5141912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26231"/>
              <a:satOff val="-34822"/>
              <a:lumOff val="12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270764" rIns="39907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Used for orientation awareness</a:t>
          </a:r>
          <a:endParaRPr lang="en-US" sz="1300" kern="1200"/>
        </a:p>
      </dsp:txBody>
      <dsp:txXfrm>
        <a:off x="0" y="3909197"/>
        <a:ext cx="5141912" cy="542587"/>
      </dsp:txXfrm>
    </dsp:sp>
    <dsp:sp modelId="{01622E1F-DC54-4AAC-899C-BE57D49CA3A8}">
      <dsp:nvSpPr>
        <dsp:cNvPr id="0" name=""/>
        <dsp:cNvSpPr/>
      </dsp:nvSpPr>
      <dsp:spPr>
        <a:xfrm>
          <a:off x="257095" y="3717317"/>
          <a:ext cx="3599338" cy="383760"/>
        </a:xfrm>
        <a:prstGeom prst="roundRect">
          <a:avLst/>
        </a:prstGeom>
        <a:solidFill>
          <a:schemeClr val="accent2">
            <a:hueOff val="1526231"/>
            <a:satOff val="-34822"/>
            <a:lumOff val="12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Gyroscopes in all segments</a:t>
          </a:r>
          <a:endParaRPr lang="en-US" sz="1300" kern="1200"/>
        </a:p>
      </dsp:txBody>
      <dsp:txXfrm>
        <a:off x="275829" y="3736051"/>
        <a:ext cx="3561870" cy="346292"/>
      </dsp:txXfrm>
    </dsp:sp>
    <dsp:sp modelId="{AFB77D9C-D1D5-4DFD-AEE8-E24C7B57B5FE}">
      <dsp:nvSpPr>
        <dsp:cNvPr id="0" name=""/>
        <dsp:cNvSpPr/>
      </dsp:nvSpPr>
      <dsp:spPr>
        <a:xfrm>
          <a:off x="0" y="4713865"/>
          <a:ext cx="5141912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270764" rIns="39907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Used for communication </a:t>
          </a:r>
          <a:r>
            <a:rPr lang="en-GB" sz="1300" b="0" i="0" kern="1200"/>
            <a:t>with the </a:t>
          </a:r>
          <a:r>
            <a:rPr lang="en-GB" sz="1300" kern="1200"/>
            <a:t>victim</a:t>
          </a:r>
          <a:endParaRPr lang="en-US" sz="1300" kern="1200"/>
        </a:p>
      </dsp:txBody>
      <dsp:txXfrm>
        <a:off x="0" y="4713865"/>
        <a:ext cx="5141912" cy="542587"/>
      </dsp:txXfrm>
    </dsp:sp>
    <dsp:sp modelId="{2A5F500E-600E-4BBF-B865-9E9C8C0BB403}">
      <dsp:nvSpPr>
        <dsp:cNvPr id="0" name=""/>
        <dsp:cNvSpPr/>
      </dsp:nvSpPr>
      <dsp:spPr>
        <a:xfrm>
          <a:off x="257095" y="4521985"/>
          <a:ext cx="3599338" cy="38376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Microphone </a:t>
          </a:r>
          <a:r>
            <a:rPr lang="en-GB" sz="1300" b="0" i="0" kern="1200"/>
            <a:t>and </a:t>
          </a:r>
          <a:r>
            <a:rPr lang="en-GB" sz="1300" kern="1200"/>
            <a:t>Speaker</a:t>
          </a:r>
          <a:endParaRPr lang="en-US" sz="1300" kern="1200"/>
        </a:p>
      </dsp:txBody>
      <dsp:txXfrm>
        <a:off x="275829" y="4540719"/>
        <a:ext cx="3561870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1E383-678C-4F3D-9F07-66DD976A80E5}">
      <dsp:nvSpPr>
        <dsp:cNvPr id="0" name=""/>
        <dsp:cNvSpPr/>
      </dsp:nvSpPr>
      <dsp:spPr>
        <a:xfrm>
          <a:off x="0" y="586262"/>
          <a:ext cx="5141912" cy="296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416560" rIns="399070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Construction</a:t>
          </a:r>
          <a:r>
            <a:rPr lang="en-US" sz="2000" kern="1200">
              <a:latin typeface="Rockwell Condensed" panose="02060603050405020104"/>
            </a:rPr>
            <a:t>:</a:t>
          </a:r>
          <a:endParaRPr lang="en-US" sz="2000" kern="1200">
            <a:latin typeface="+mn-lt"/>
            <a:ea typeface="+mn-lt"/>
            <a:cs typeface="+mn-lt"/>
          </a:endParaRPr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Rockwell Condensed" panose="02060603050405020104"/>
            </a:rPr>
            <a:t>Resilience</a:t>
          </a:r>
          <a:endParaRPr lang="en-US" sz="2000" kern="1200">
            <a:latin typeface="+mn-lt"/>
            <a:ea typeface="+mn-lt"/>
            <a:cs typeface="+mn-lt"/>
          </a:endParaRPr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Rockwell Condensed" panose="02060603050405020104"/>
            </a:rPr>
            <a:t>Flexibility</a:t>
          </a:r>
          <a:endParaRPr lang="en-US" sz="2000" kern="1200">
            <a:latin typeface="+mn-lt"/>
            <a:ea typeface="+mn-lt"/>
            <a:cs typeface="+mn-lt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Rockwell Condensed" panose="02060603050405020104"/>
            </a:rPr>
            <a:t>Room</a:t>
          </a:r>
          <a:endParaRPr lang="en-US" sz="2000" kern="1200">
            <a:latin typeface="+mn-lt"/>
            <a:ea typeface="+mn-lt"/>
            <a:cs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/>
            <a:t>Components</a:t>
          </a:r>
          <a:r>
            <a:rPr lang="en-US" sz="2000" kern="1200">
              <a:latin typeface="Rockwell Condensed" panose="02060603050405020104"/>
            </a:rPr>
            <a:t>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Density – materials used should be no denser than 10g/m3,</a:t>
          </a:r>
          <a:r>
            <a:rPr lang="en-US" sz="2000" kern="1200">
              <a:latin typeface="Rockwell Condensed" panose="02060603050405020104"/>
            </a:rPr>
            <a:t> </a:t>
          </a:r>
          <a:r>
            <a:rPr lang="en-US" sz="2000" kern="1200"/>
            <a:t>for it to be the same as water</a:t>
          </a:r>
        </a:p>
      </dsp:txBody>
      <dsp:txXfrm>
        <a:off x="0" y="586262"/>
        <a:ext cx="5141912" cy="2961000"/>
      </dsp:txXfrm>
    </dsp:sp>
    <dsp:sp modelId="{92AA50E1-2D85-464F-9ABA-16DA1E9DE5C3}">
      <dsp:nvSpPr>
        <dsp:cNvPr id="0" name=""/>
        <dsp:cNvSpPr/>
      </dsp:nvSpPr>
      <dsp:spPr>
        <a:xfrm>
          <a:off x="257095" y="291062"/>
          <a:ext cx="3599338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Design constraints:</a:t>
          </a:r>
          <a:endParaRPr lang="en-US" sz="2000" kern="1200">
            <a:latin typeface="+mn-lt"/>
            <a:ea typeface="+mn-lt"/>
            <a:cs typeface="+mn-lt"/>
          </a:endParaRPr>
        </a:p>
      </dsp:txBody>
      <dsp:txXfrm>
        <a:off x="285916" y="319883"/>
        <a:ext cx="3541696" cy="532758"/>
      </dsp:txXfrm>
    </dsp:sp>
    <dsp:sp modelId="{FADB4880-3D9D-43FE-B0B3-2FE2F3F83A71}">
      <dsp:nvSpPr>
        <dsp:cNvPr id="0" name=""/>
        <dsp:cNvSpPr/>
      </dsp:nvSpPr>
      <dsp:spPr>
        <a:xfrm>
          <a:off x="0" y="3950462"/>
          <a:ext cx="514191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416560" rIns="399070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Dust Proofing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Water Proofing</a:t>
          </a:r>
        </a:p>
      </dsp:txBody>
      <dsp:txXfrm>
        <a:off x="0" y="3950462"/>
        <a:ext cx="5141912" cy="1165500"/>
      </dsp:txXfrm>
    </dsp:sp>
    <dsp:sp modelId="{3ADC6245-7C19-4DF3-97DC-2073E8BD082D}">
      <dsp:nvSpPr>
        <dsp:cNvPr id="0" name=""/>
        <dsp:cNvSpPr/>
      </dsp:nvSpPr>
      <dsp:spPr>
        <a:xfrm>
          <a:off x="257095" y="3655262"/>
          <a:ext cx="3599338" cy="59040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Environmental Constraints:</a:t>
          </a:r>
        </a:p>
      </dsp:txBody>
      <dsp:txXfrm>
        <a:off x="285916" y="3684083"/>
        <a:ext cx="3541696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9B97E-9EE6-49A1-B03C-150EFE212A84}">
      <dsp:nvSpPr>
        <dsp:cNvPr id="0" name=""/>
        <dsp:cNvSpPr/>
      </dsp:nvSpPr>
      <dsp:spPr>
        <a:xfrm>
          <a:off x="0" y="413012"/>
          <a:ext cx="5141912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416560" rIns="39907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Wheels: might show useful even underwater if it comes to the case of contact with seafloor.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Pistons: responsible for bending in all directions on each joint between segments.</a:t>
          </a:r>
        </a:p>
      </dsp:txBody>
      <dsp:txXfrm>
        <a:off x="0" y="413012"/>
        <a:ext cx="5141912" cy="2268000"/>
      </dsp:txXfrm>
    </dsp:sp>
    <dsp:sp modelId="{FFBD7C3F-56D3-4794-9C93-95D9C68DEDE8}">
      <dsp:nvSpPr>
        <dsp:cNvPr id="0" name=""/>
        <dsp:cNvSpPr/>
      </dsp:nvSpPr>
      <dsp:spPr>
        <a:xfrm>
          <a:off x="257095" y="117812"/>
          <a:ext cx="3599338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Land</a:t>
          </a:r>
        </a:p>
      </dsp:txBody>
      <dsp:txXfrm>
        <a:off x="285916" y="146633"/>
        <a:ext cx="3541696" cy="532758"/>
      </dsp:txXfrm>
    </dsp:sp>
    <dsp:sp modelId="{DCDE07A7-9C30-4A5F-B1AA-066A43062BCA}">
      <dsp:nvSpPr>
        <dsp:cNvPr id="0" name=""/>
        <dsp:cNvSpPr/>
      </dsp:nvSpPr>
      <dsp:spPr>
        <a:xfrm>
          <a:off x="0" y="3081505"/>
          <a:ext cx="5141912" cy="220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416560" rIns="399070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Propellers: great in aquatic environment but disadvantageous on dry land, as they play no significant role other than dead weight and contact with the surface</a:t>
          </a:r>
        </a:p>
      </dsp:txBody>
      <dsp:txXfrm>
        <a:off x="0" y="3081505"/>
        <a:ext cx="5141912" cy="2205000"/>
      </dsp:txXfrm>
    </dsp:sp>
    <dsp:sp modelId="{C7143DCF-874F-4607-AE7F-07BB6ACC0BFD}">
      <dsp:nvSpPr>
        <dsp:cNvPr id="0" name=""/>
        <dsp:cNvSpPr/>
      </dsp:nvSpPr>
      <dsp:spPr>
        <a:xfrm>
          <a:off x="257095" y="2789012"/>
          <a:ext cx="3599338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Water</a:t>
          </a:r>
        </a:p>
      </dsp:txBody>
      <dsp:txXfrm>
        <a:off x="285916" y="2817833"/>
        <a:ext cx="3541696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3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0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81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54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2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79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43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2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67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9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365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13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86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9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6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7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8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6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5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3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8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3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3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3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rican bush viper snake">
            <a:extLst>
              <a:ext uri="{FF2B5EF4-FFF2-40B4-BE49-F238E27FC236}">
                <a16:creationId xmlns:a16="http://schemas.microsoft.com/office/drawing/2014/main" id="{94AAE32D-BBEF-42F0-A335-B3004A5C4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5" b="11878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5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B9A4C-A219-4E43-A1B3-025B3B0D5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b="0">
                <a:solidFill>
                  <a:schemeClr val="bg1"/>
                </a:solidFill>
                <a:latin typeface="Impact"/>
                <a:cs typeface="Times New Roman"/>
              </a:rPr>
              <a:t>SERPENT Rescuebot</a:t>
            </a:r>
            <a:endParaRPr lang="LID4096" b="0">
              <a:solidFill>
                <a:schemeClr val="bg1"/>
              </a:solidFill>
              <a:latin typeface="Impact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D07CC-6457-4965-A0D2-B06DD5134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Dania Al Hakim, Hanan Korabi, Shehroz Bashir Malik,</a:t>
            </a:r>
            <a:b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Kaloyan Staykov, Cristian Cernat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1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A59BA-2F66-40B4-BF9D-8D3FE88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>
            <a:normAutofit/>
          </a:bodyPr>
          <a:lstStyle/>
          <a:p>
            <a:r>
              <a:rPr lang="en-US" sz="6000">
                <a:cs typeface="Segoe UI" panose="020B0502040204020203" pitchFamily="34" charset="0"/>
              </a:rPr>
              <a:t>What Serpent achieves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7E9EB-0972-4C79-A37A-DC8D428A6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1359090"/>
            <a:ext cx="5132665" cy="40480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Sitka Display" panose="02000505000000020004" pitchFamily="2" charset="0"/>
                <a:cs typeface="Times New Roman"/>
              </a:rPr>
              <a:t>Serpent assists in rescue after environmental disasters, such as:</a:t>
            </a:r>
          </a:p>
          <a:p>
            <a:pPr lvl="2"/>
            <a:r>
              <a:rPr lang="en-US" b="1">
                <a:latin typeface="Sitka Display" panose="02000505000000020004" pitchFamily="2" charset="0"/>
                <a:cs typeface="Times New Roman"/>
              </a:rPr>
              <a:t>Earthquakes</a:t>
            </a:r>
          </a:p>
          <a:p>
            <a:pPr lvl="2"/>
            <a:r>
              <a:rPr lang="en-US" b="1">
                <a:latin typeface="Sitka Display" panose="02000505000000020004" pitchFamily="2" charset="0"/>
                <a:cs typeface="Times New Roman"/>
              </a:rPr>
              <a:t>Tsunamis</a:t>
            </a:r>
          </a:p>
          <a:p>
            <a:pPr lvl="2"/>
            <a:r>
              <a:rPr lang="en-US" b="1">
                <a:latin typeface="Sitka Display" panose="02000505000000020004" pitchFamily="2" charset="0"/>
                <a:cs typeface="Times New Roman"/>
              </a:rPr>
              <a:t>Cyclones</a:t>
            </a:r>
          </a:p>
          <a:p>
            <a:pPr lvl="2"/>
            <a:r>
              <a:rPr lang="en-US" b="1">
                <a:latin typeface="Sitka Display" panose="02000505000000020004" pitchFamily="2" charset="0"/>
                <a:cs typeface="Times New Roman"/>
              </a:rPr>
              <a:t>Hurricanes</a:t>
            </a:r>
          </a:p>
          <a:p>
            <a:r>
              <a:rPr lang="en-US" b="1">
                <a:latin typeface="Sitka Display" panose="02000505000000020004" pitchFamily="2" charset="0"/>
                <a:cs typeface="Times New Roman"/>
              </a:rPr>
              <a:t>Mainly traverse through rubble and find survivors.</a:t>
            </a:r>
          </a:p>
          <a:p>
            <a:r>
              <a:rPr lang="en-US" b="1">
                <a:latin typeface="Sitka Display" panose="02000505000000020004" pitchFamily="2" charset="0"/>
                <a:cs typeface="Times New Roman"/>
              </a:rPr>
              <a:t>Will be used first responders, governments, and non-government organizations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0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2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AB35C-2F96-4F00-B2C4-57D0E8F5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cs typeface="Segoe UI" panose="020B0502040204020203" pitchFamily="34" charset="0"/>
              </a:rPr>
              <a:t>How it works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F1197D1-588C-4B84-B171-94AEA3DA9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26573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7324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80C7E-3AB3-4318-AE8C-644ED6F4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Constraints and obstacles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00B14-7E21-4FA2-B436-141EAF0DFE3F}"/>
              </a:ext>
            </a:extLst>
          </p:cNvPr>
          <p:cNvSpPr txBox="1"/>
          <p:nvPr/>
        </p:nvSpPr>
        <p:spPr>
          <a:xfrm>
            <a:off x="6585358" y="4110606"/>
            <a:ext cx="4253218" cy="723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78BF84-CE3F-4AB8-83CA-6F996B16E1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367806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3373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33F16FDE-A7A0-4EF6-BF35-08F240752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"/>
          <a:stretch/>
        </p:blipFill>
        <p:spPr>
          <a:xfrm>
            <a:off x="3396305" y="801792"/>
            <a:ext cx="5393798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4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Oval 10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7" name="Oval 12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E7944-8C1D-4381-8D3D-B485939D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Techniques for movement</a:t>
            </a:r>
            <a:endParaRPr lang="LID4096" sz="3000">
              <a:solidFill>
                <a:srgbClr val="FFFFFF"/>
              </a:solidFill>
            </a:endParaRP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C37BB347-3529-44F7-BF88-D4D082059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849758"/>
              </p:ext>
            </p:extLst>
          </p:nvPr>
        </p:nvGraphicFramePr>
        <p:xfrm>
          <a:off x="6072420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7614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19972-ED09-4CF5-8684-BFC2829B8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/>
              <a:t>Design 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7A08-D478-4311-B886-E80DC618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881937"/>
            <a:ext cx="3369910" cy="222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5C4D9-6F4C-40CD-B92C-82FB73BA1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3816427"/>
            <a:ext cx="3369910" cy="19292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43AC-D109-4051-B5B9-A6EFCA0FC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sz="1500" dirty="0"/>
              <a:t>Spider design: </a:t>
            </a:r>
          </a:p>
          <a:p>
            <a:pPr lvl="1"/>
            <a:r>
              <a:rPr lang="en-US" sz="1500" dirty="0"/>
              <a:t>Enables wall climbing and traverses' large pieces of rubble. </a:t>
            </a:r>
          </a:p>
          <a:p>
            <a:pPr lvl="1"/>
            <a:r>
              <a:rPr lang="en-US" sz="1500" dirty="0"/>
              <a:t>Does not support most of the requirements stated</a:t>
            </a:r>
          </a:p>
          <a:p>
            <a:pPr lvl="1"/>
            <a:r>
              <a:rPr lang="en-US" sz="1500" dirty="0"/>
              <a:t>Larger build</a:t>
            </a:r>
          </a:p>
          <a:p>
            <a:pPr lvl="1"/>
            <a:r>
              <a:rPr lang="en-US" sz="1500" dirty="0"/>
              <a:t>Not be flexible.</a:t>
            </a:r>
          </a:p>
          <a:p>
            <a:r>
              <a:rPr lang="en-US" sz="1500" dirty="0"/>
              <a:t>Boston dynamics like-dog design</a:t>
            </a:r>
          </a:p>
          <a:p>
            <a:pPr lvl="1"/>
            <a:r>
              <a:rPr lang="en-US" sz="1500" dirty="0"/>
              <a:t>Larger build.</a:t>
            </a:r>
          </a:p>
          <a:p>
            <a:r>
              <a:rPr lang="en-US" sz="1500" dirty="0"/>
              <a:t>Snake Body design</a:t>
            </a:r>
          </a:p>
          <a:p>
            <a:pPr lvl="1"/>
            <a:r>
              <a:rPr lang="en-US" sz="1500" dirty="0"/>
              <a:t>Fits through cracks and small spaces due to its small diameter </a:t>
            </a:r>
          </a:p>
          <a:p>
            <a:pPr lvl="1"/>
            <a:r>
              <a:rPr lang="en-US" sz="1500" dirty="0"/>
              <a:t>Can be extended to support more components</a:t>
            </a:r>
          </a:p>
          <a:p>
            <a:pPr lvl="1"/>
            <a:r>
              <a:rPr lang="en-US" sz="1500" dirty="0"/>
              <a:t>Compact Robust Design which withstands large amounts of pressure</a:t>
            </a:r>
          </a:p>
          <a:p>
            <a:pPr lvl="1"/>
            <a:r>
              <a:rPr lang="en-US" sz="1500" dirty="0"/>
              <a:t>The ability to go into water bodies is also supported by this design.</a:t>
            </a:r>
          </a:p>
          <a:p>
            <a:endParaRPr lang="en-US" sz="1500" dirty="0"/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15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16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rpent">
            <a:hlinkClick r:id="" action="ppaction://media"/>
            <a:extLst>
              <a:ext uri="{FF2B5EF4-FFF2-40B4-BE49-F238E27FC236}">
                <a16:creationId xmlns:a16="http://schemas.microsoft.com/office/drawing/2014/main" id="{695ADA26-9C0D-4526-AFAF-00E3028F7A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573" y="604415"/>
            <a:ext cx="9788525" cy="5391150"/>
          </a:xfrm>
        </p:spPr>
      </p:pic>
    </p:spTree>
    <p:extLst>
      <p:ext uri="{BB962C8B-B14F-4D97-AF65-F5344CB8AC3E}">
        <p14:creationId xmlns:p14="http://schemas.microsoft.com/office/powerpoint/2010/main" val="339536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</Template>
  <TotalTime>0</TotalTime>
  <Words>306</Words>
  <Application>Microsoft Office PowerPoint</Application>
  <PresentationFormat>Widescreen</PresentationFormat>
  <Paragraphs>53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Impact</vt:lpstr>
      <vt:lpstr>Rockwell</vt:lpstr>
      <vt:lpstr>Rockwell Condensed</vt:lpstr>
      <vt:lpstr>Rockwell Extra Bold</vt:lpstr>
      <vt:lpstr>Sitka Display</vt:lpstr>
      <vt:lpstr>Times New Roman</vt:lpstr>
      <vt:lpstr>Univers</vt:lpstr>
      <vt:lpstr>Wingdings</vt:lpstr>
      <vt:lpstr>GradientVTI</vt:lpstr>
      <vt:lpstr>Wood Type</vt:lpstr>
      <vt:lpstr>SERPENT Rescuebot</vt:lpstr>
      <vt:lpstr>What Serpent achieves</vt:lpstr>
      <vt:lpstr>How it works</vt:lpstr>
      <vt:lpstr>Constraints and obstacles</vt:lpstr>
      <vt:lpstr>PowerPoint Presentation</vt:lpstr>
      <vt:lpstr>Techniques for movement</vt:lpstr>
      <vt:lpstr>Design methodology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Serpent</dc:title>
  <dc:creator>Hanan Korabi</dc:creator>
  <cp:lastModifiedBy>Hanan Korabi</cp:lastModifiedBy>
  <cp:revision>4</cp:revision>
  <dcterms:created xsi:type="dcterms:W3CDTF">2021-05-06T15:04:26Z</dcterms:created>
  <dcterms:modified xsi:type="dcterms:W3CDTF">2021-05-06T17:11:44Z</dcterms:modified>
</cp:coreProperties>
</file>